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7" r:id="rId3"/>
    <p:sldId id="256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2" r:id="rId18"/>
    <p:sldId id="279" r:id="rId19"/>
    <p:sldId id="281" r:id="rId20"/>
    <p:sldId id="257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7E8D-5138-4840-958A-E8A4200B1813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463C-7413-4947-9085-B59A1DAC79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5858174-stolica-s-su-newsbel.by-21.11.2016-4KlbPsyfKN8GTPBcWChwCHX0JktjuS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7608" y="1052737"/>
            <a:ext cx="7176390" cy="4778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120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800" y="1772817"/>
            <a:ext cx="2089577" cy="2051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«Врачебный консилиум»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7848" y="3068961"/>
            <a:ext cx="119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или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«Диагноз по смайлику»</a:t>
            </a:r>
          </a:p>
        </p:txBody>
      </p:sp>
      <p:pic>
        <p:nvPicPr>
          <p:cNvPr id="1026" name="Picture 2" descr="https://lesprom.neosystems.ru/upload/medialibrary/16a/medica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3933056"/>
            <a:ext cx="2522289" cy="28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Fonchik_luchshij_mega_zvon_-_Spokojnyj_(Gybka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8590_0.jpg"/>
          <p:cNvPicPr>
            <a:picLocks noChangeAspect="1"/>
          </p:cNvPicPr>
          <p:nvPr/>
        </p:nvPicPr>
        <p:blipFill>
          <a:blip r:embed="rId2" cstate="print"/>
          <a:srcRect l="23588" t="2870" r="19923" b="36075"/>
          <a:stretch>
            <a:fillRect/>
          </a:stretch>
        </p:blipFill>
        <p:spPr>
          <a:xfrm>
            <a:off x="3719736" y="404664"/>
            <a:ext cx="4680520" cy="46050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919536" y="515719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dega Script" pitchFamily="66" charset="-52"/>
              </a:rPr>
              <a:t>Запор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9498687-stock-illustration-fat-emoticon-with-thumb-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504" y="70976"/>
            <a:ext cx="7956376" cy="5374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9536" y="5445224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dega Script" pitchFamily="66" charset="-52"/>
              </a:rPr>
              <a:t>Ожирение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ki-dramma-i-kommediy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3552" y="332656"/>
            <a:ext cx="7933388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Bodega Script" pitchFamily="66" charset="-52"/>
              </a:rPr>
              <a:t>Раздвоение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/>
          <a:srcRect t="4851"/>
          <a:stretch>
            <a:fillRect/>
          </a:stretch>
        </p:blipFill>
        <p:spPr>
          <a:xfrm>
            <a:off x="3035660" y="0"/>
            <a:ext cx="6120680" cy="5823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1145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dega Script" pitchFamily="66" charset="-52"/>
              </a:rPr>
              <a:t>Мания величия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ickers-muraux-enfants-bur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5229200" cy="5229200"/>
          </a:xfrm>
          <a:prstGeom prst="rect">
            <a:avLst/>
          </a:prstGeom>
        </p:spPr>
      </p:pic>
      <p:pic>
        <p:nvPicPr>
          <p:cNvPr id="4" name="Рисунок 3" descr="245-2454178_finger-chips-packaging-im-livinit-pillow-sham-b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168" t="6985" r="21377" b="12880"/>
          <a:stretch>
            <a:fillRect/>
          </a:stretch>
        </p:blipFill>
        <p:spPr>
          <a:xfrm>
            <a:off x="2063552" y="260649"/>
            <a:ext cx="3600400" cy="502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4522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dega Script" pitchFamily="66" charset="-52"/>
              </a:rPr>
              <a:t>Атеросклероз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 cstate="print"/>
          <a:srcRect l="16889" r="17163"/>
          <a:stretch>
            <a:fillRect/>
          </a:stretch>
        </p:blipFill>
        <p:spPr>
          <a:xfrm flipH="1">
            <a:off x="1524000" y="260648"/>
            <a:ext cx="5004048" cy="3700736"/>
          </a:xfrm>
          <a:prstGeom prst="rect">
            <a:avLst/>
          </a:prstGeom>
        </p:spPr>
      </p:pic>
      <p:pic>
        <p:nvPicPr>
          <p:cNvPr id="4" name="Рисунок 3" descr="depositphotos_63470073-stock-illustration-cartoon-smiley-emoticon-holding-beer.jpg"/>
          <p:cNvPicPr>
            <a:picLocks noChangeAspect="1"/>
          </p:cNvPicPr>
          <p:nvPr/>
        </p:nvPicPr>
        <p:blipFill>
          <a:blip r:embed="rId3" cstate="print"/>
          <a:srcRect t="16800" b="10751"/>
          <a:stretch>
            <a:fillRect/>
          </a:stretch>
        </p:blipFill>
        <p:spPr>
          <a:xfrm>
            <a:off x="6421038" y="1196752"/>
            <a:ext cx="4246963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6" y="4149080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dega Script" pitchFamily="66" charset="-52"/>
              </a:rPr>
              <a:t>Цирроз печени…</a:t>
            </a:r>
          </a:p>
          <a:p>
            <a:pPr algn="ctr"/>
            <a:r>
              <a:rPr lang="ru-RU" sz="8800" b="1" dirty="0" err="1" smtClean="0">
                <a:solidFill>
                  <a:schemeClr val="tx2">
                    <a:lumMod val="75000"/>
                  </a:schemeClr>
                </a:solidFill>
                <a:latin typeface="Bodega Script" pitchFamily="66" charset="-52"/>
              </a:rPr>
              <a:t>АлкоголизМ</a:t>
            </a:r>
            <a:endParaRPr lang="ru-RU" sz="8800" b="1" dirty="0">
              <a:solidFill>
                <a:schemeClr val="tx2">
                  <a:lumMod val="75000"/>
                </a:schemeClr>
              </a:solidFill>
              <a:latin typeface="Bodega Script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spbyvfa-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02" y="1778"/>
            <a:ext cx="85324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688" y="3140968"/>
            <a:ext cx="8173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Bodega Script" pitchFamily="66" charset="-52"/>
              </a:rPr>
              <a:t>Проникающее</a:t>
            </a:r>
          </a:p>
          <a:p>
            <a:pPr algn="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Bodega Script" pitchFamily="66" charset="-52"/>
              </a:rPr>
              <a:t>ранение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Bodega Script" pitchFamily="66" charset="-52"/>
            </a:endParaRPr>
          </a:p>
          <a:p>
            <a:pPr algn="r"/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Bodega Script" pitchFamily="66" charset="-52"/>
              </a:rPr>
              <a:t>сердца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8753bcb2ede8cc76e9d5e824c912c2.jpg"/>
          <p:cNvPicPr>
            <a:picLocks noChangeAspect="1"/>
          </p:cNvPicPr>
          <p:nvPr/>
        </p:nvPicPr>
        <p:blipFill>
          <a:blip r:embed="rId2" cstate="print"/>
          <a:srcRect t="9051" b="10100"/>
          <a:stretch>
            <a:fillRect/>
          </a:stretch>
        </p:blipFill>
        <p:spPr>
          <a:xfrm>
            <a:off x="2639616" y="0"/>
            <a:ext cx="6858000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57193"/>
            <a:ext cx="12288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Bodega Script" pitchFamily="66" charset="-52"/>
              </a:rPr>
              <a:t>Инфаркт миокарда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b402780321d2e3fb212681f41387857--smiley-faces-emoji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753" y="1916833"/>
            <a:ext cx="2569095" cy="2502773"/>
          </a:xfrm>
          <a:prstGeom prst="rect">
            <a:avLst/>
          </a:prstGeom>
        </p:spPr>
      </p:pic>
      <p:pic>
        <p:nvPicPr>
          <p:cNvPr id="7" name="Рисунок 6" descr="внутридневная-торговля.jpg"/>
          <p:cNvPicPr>
            <a:picLocks noChangeAspect="1"/>
          </p:cNvPicPr>
          <p:nvPr/>
        </p:nvPicPr>
        <p:blipFill>
          <a:blip r:embed="rId3" cstate="print"/>
          <a:srcRect l="68232" b="54270"/>
          <a:stretch>
            <a:fillRect/>
          </a:stretch>
        </p:blipFill>
        <p:spPr>
          <a:xfrm rot="8938086">
            <a:off x="7915599" y="217959"/>
            <a:ext cx="2550287" cy="2738823"/>
          </a:xfrm>
          <a:prstGeom prst="rect">
            <a:avLst/>
          </a:prstGeom>
        </p:spPr>
      </p:pic>
      <p:pic>
        <p:nvPicPr>
          <p:cNvPr id="8" name="Рисунок 7" descr="внутридневная-торговл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47" t="53452"/>
          <a:stretch>
            <a:fillRect/>
          </a:stretch>
        </p:blipFill>
        <p:spPr>
          <a:xfrm>
            <a:off x="3575720" y="260649"/>
            <a:ext cx="1556048" cy="1685811"/>
          </a:xfrm>
          <a:prstGeom prst="rect">
            <a:avLst/>
          </a:prstGeom>
        </p:spPr>
      </p:pic>
      <p:pic>
        <p:nvPicPr>
          <p:cNvPr id="9" name="Рисунок 8" descr="внутридневная-торговл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826" b="52745"/>
          <a:stretch>
            <a:fillRect/>
          </a:stretch>
        </p:blipFill>
        <p:spPr>
          <a:xfrm rot="21100201">
            <a:off x="2136605" y="352137"/>
            <a:ext cx="1561919" cy="4104456"/>
          </a:xfrm>
          <a:prstGeom prst="rect">
            <a:avLst/>
          </a:prstGeom>
        </p:spPr>
      </p:pic>
      <p:pic>
        <p:nvPicPr>
          <p:cNvPr id="6" name="Рисунок 5" descr="smay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3952" y="188640"/>
            <a:ext cx="2251506" cy="2251506"/>
          </a:xfrm>
          <a:prstGeom prst="rect">
            <a:avLst/>
          </a:prstGeom>
        </p:spPr>
      </p:pic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2064" y="2348880"/>
            <a:ext cx="2179498" cy="2179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057233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dega Script" pitchFamily="66" charset="-52"/>
              </a:rPr>
              <a:t>Психические </a:t>
            </a:r>
            <a:r>
              <a:rPr lang="ru-RU" sz="8800" b="1" dirty="0" err="1">
                <a:solidFill>
                  <a:srgbClr val="FF0000"/>
                </a:solidFill>
                <a:latin typeface="Bodega Script" pitchFamily="66" charset="-52"/>
              </a:rPr>
              <a:t>растройства</a:t>
            </a:r>
            <a:endParaRPr lang="ru-RU" sz="8800" b="1" dirty="0">
              <a:solidFill>
                <a:srgbClr val="FF0000"/>
              </a:solidFill>
              <a:latin typeface="Bodega Script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A-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880" y="908720"/>
            <a:ext cx="2592288" cy="2592288"/>
          </a:xfrm>
          <a:prstGeom prst="rect">
            <a:avLst/>
          </a:prstGeom>
        </p:spPr>
      </p:pic>
      <p:pic>
        <p:nvPicPr>
          <p:cNvPr id="5" name="Рисунок 4" descr="AA-2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104" y="516371"/>
            <a:ext cx="4104456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36" y="5445224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chemeClr val="tx2">
                    <a:lumMod val="75000"/>
                  </a:schemeClr>
                </a:solidFill>
                <a:latin typeface="Bodega Script" pitchFamily="66" charset="-52"/>
              </a:rPr>
              <a:t>Диарея</a:t>
            </a:r>
          </a:p>
        </p:txBody>
      </p:sp>
      <p:pic>
        <p:nvPicPr>
          <p:cNvPr id="2050" name="Picture 2" descr="https://otkritkis.com/wp-content/uploads/2022/07/hcnd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336" y="3284984"/>
            <a:ext cx="3220517" cy="22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58302416-stock-illustration-sick-emoticon-toothach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rcRect l="11151" t="13251" r="3801" b="10100"/>
          <a:stretch>
            <a:fillRect/>
          </a:stretch>
        </p:blipFill>
        <p:spPr>
          <a:xfrm>
            <a:off x="3791744" y="188640"/>
            <a:ext cx="5040560" cy="4542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29200"/>
            <a:ext cx="1207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dega Script" pitchFamily="66" charset="-52"/>
              </a:rPr>
              <a:t>Зубная боль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-183198_black-eye-emoji-transparen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512" y="-531440"/>
            <a:ext cx="7884368" cy="6932474"/>
          </a:xfrm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Bodega Script" pitchFamily="66" charset="-52"/>
              </a:rPr>
              <a:t>Головокружение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toon-10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48"/>
          <a:stretch>
            <a:fillRect/>
          </a:stretch>
        </p:blipFill>
        <p:spPr>
          <a:xfrm>
            <a:off x="983432" y="-891480"/>
            <a:ext cx="9840416" cy="62202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0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t2.depositphotos.com/1967477/8364/v/950/depositphotos_83642588-stock-illustration-cartoon-emoticon-cryin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st2.depositphotos.com/1967477/8364/v/950/depositphotos_83642588-stock-illustration-cartoon-emoticon-cryin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s://st2.depositphotos.com/1967477/8364/v/950/depositphotos_83642588-stock-illustration-cartoon-emoticon-crying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EFnfi5VUUAAd8w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688" y="160338"/>
            <a:ext cx="5256583" cy="4984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Bodega Script" pitchFamily="66" charset="-52"/>
              </a:rPr>
              <a:t>Депрессия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c4ee25514b99c59426b69c2336f9d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788" r="7986"/>
          <a:stretch>
            <a:fillRect/>
          </a:stretch>
        </p:blipFill>
        <p:spPr>
          <a:xfrm>
            <a:off x="3626260" y="116632"/>
            <a:ext cx="5256584" cy="5325063"/>
          </a:xfrm>
        </p:spPr>
      </p:pic>
      <p:sp>
        <p:nvSpPr>
          <p:cNvPr id="5" name="TextBox 4"/>
          <p:cNvSpPr txBox="1"/>
          <p:nvPr/>
        </p:nvSpPr>
        <p:spPr>
          <a:xfrm>
            <a:off x="191344" y="4727219"/>
            <a:ext cx="12126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Bodega Script" pitchFamily="66" charset="-52"/>
              </a:rPr>
              <a:t>Синдром хронической  </a:t>
            </a:r>
            <a:endParaRPr lang="ru-RU" sz="6600" b="1" dirty="0">
              <a:solidFill>
                <a:srgbClr val="FF0000"/>
              </a:solidFill>
              <a:latin typeface="Bodega Script" pitchFamily="66" charset="-52"/>
            </a:endParaRPr>
          </a:p>
          <a:p>
            <a:pPr algn="ctr"/>
            <a:r>
              <a:rPr lang="ru-RU" sz="6600" b="1" dirty="0">
                <a:solidFill>
                  <a:srgbClr val="FF0000"/>
                </a:solidFill>
                <a:latin typeface="Bodega Script" pitchFamily="66" charset="-52"/>
              </a:rPr>
              <a:t>  усталости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55af58d9106775a22635f1884c81b81b430a948ea83c79ca66165d95b54c93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1584" y="188640"/>
            <a:ext cx="6314591" cy="4941168"/>
          </a:xfrm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Bodega Script" pitchFamily="66" charset="-52"/>
              </a:rPr>
              <a:t>Головная боль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emoticon-smiley-depression-clip-art-sad-face-emoji-5b1639db612714.1238792415281832593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8944" y="284466"/>
            <a:ext cx="4666119" cy="5184576"/>
          </a:xfrm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00B050"/>
                </a:solidFill>
                <a:latin typeface="Bodega Script" pitchFamily="66" charset="-52"/>
              </a:rPr>
              <a:t>Отравление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3SCh-DOTVQ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12" t="53539"/>
          <a:stretch>
            <a:fillRect/>
          </a:stretch>
        </p:blipFill>
        <p:spPr>
          <a:xfrm>
            <a:off x="3481652" y="260648"/>
            <a:ext cx="5228695" cy="5085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1723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0B050"/>
                </a:solidFill>
                <a:latin typeface="Bodega Script" pitchFamily="66" charset="-52"/>
              </a:rPr>
              <a:t>Парез лицевого нерва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UDOB_0OdT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30" r="47501"/>
          <a:stretch>
            <a:fillRect/>
          </a:stretch>
        </p:blipFill>
        <p:spPr>
          <a:xfrm>
            <a:off x="3091237" y="260648"/>
            <a:ext cx="6009525" cy="544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4522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dega Script" pitchFamily="66" charset="-52"/>
              </a:rPr>
              <a:t>Лёгкая контузия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olated-abstract-red-and-orange-color-fire-flame-vector-10862538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3719736" y="188640"/>
            <a:ext cx="4533348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69831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Bodega Script" pitchFamily="66" charset="-52"/>
              </a:rPr>
              <a:t>Повышенная кислотность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49</Words>
  <Application>Microsoft Office PowerPoint</Application>
  <PresentationFormat>Широкоэкранный</PresentationFormat>
  <Paragraphs>27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Bodega Script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Vadim</dc:creator>
  <cp:lastModifiedBy>Вадимочка Зайка</cp:lastModifiedBy>
  <cp:revision>43</cp:revision>
  <dcterms:created xsi:type="dcterms:W3CDTF">2019-12-01T19:20:41Z</dcterms:created>
  <dcterms:modified xsi:type="dcterms:W3CDTF">2023-04-11T12:12:18Z</dcterms:modified>
</cp:coreProperties>
</file>