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4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3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3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6407-80DA-1546-BDA1-D6F8AF7B16F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40DF-09E9-F045-9523-1CC3B0060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0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1104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-42334"/>
            <a:ext cx="8280400" cy="6900334"/>
          </a:xfr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271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97007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50"/>
          </a:xfrm>
        </p:spPr>
      </p:pic>
    </p:spTree>
    <p:extLst>
      <p:ext uri="{BB962C8B-B14F-4D97-AF65-F5344CB8AC3E}">
        <p14:creationId xmlns:p14="http://schemas.microsoft.com/office/powerpoint/2010/main" val="149367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95" y="-1"/>
            <a:ext cx="12401495" cy="7151529"/>
          </a:xfrm>
        </p:spPr>
      </p:pic>
    </p:spTree>
    <p:extLst>
      <p:ext uri="{BB962C8B-B14F-4D97-AF65-F5344CB8AC3E}">
        <p14:creationId xmlns:p14="http://schemas.microsoft.com/office/powerpoint/2010/main" val="83985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132"/>
            <a:ext cx="12192000" cy="8203121"/>
          </a:xfrm>
        </p:spPr>
      </p:pic>
    </p:spTree>
    <p:extLst>
      <p:ext uri="{BB962C8B-B14F-4D97-AF65-F5344CB8AC3E}">
        <p14:creationId xmlns:p14="http://schemas.microsoft.com/office/powerpoint/2010/main" val="192110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3" y="-354807"/>
            <a:ext cx="10311693" cy="7733770"/>
          </a:xfrm>
        </p:spPr>
      </p:pic>
    </p:spTree>
    <p:extLst>
      <p:ext uri="{BB962C8B-B14F-4D97-AF65-F5344CB8AC3E}">
        <p14:creationId xmlns:p14="http://schemas.microsoft.com/office/powerpoint/2010/main" val="214280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573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10731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953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9652" cy="7706033"/>
          </a:xfrm>
        </p:spPr>
      </p:pic>
    </p:spTree>
    <p:extLst>
      <p:ext uri="{BB962C8B-B14F-4D97-AF65-F5344CB8AC3E}">
        <p14:creationId xmlns:p14="http://schemas.microsoft.com/office/powerpoint/2010/main" val="27089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06" y="0"/>
            <a:ext cx="9719187" cy="6479458"/>
          </a:xfrm>
        </p:spPr>
      </p:pic>
    </p:spTree>
    <p:extLst>
      <p:ext uri="{BB962C8B-B14F-4D97-AF65-F5344CB8AC3E}">
        <p14:creationId xmlns:p14="http://schemas.microsoft.com/office/powerpoint/2010/main" val="75315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3742"/>
            <a:ext cx="10397613" cy="6931742"/>
          </a:xfrm>
        </p:spPr>
      </p:pic>
    </p:spTree>
    <p:extLst>
      <p:ext uri="{BB962C8B-B14F-4D97-AF65-F5344CB8AC3E}">
        <p14:creationId xmlns:p14="http://schemas.microsoft.com/office/powerpoint/2010/main" val="11172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78" y="2533138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b="1" dirty="0"/>
              <a:t>ВЫПЬЕМ???</a:t>
            </a:r>
          </a:p>
        </p:txBody>
      </p:sp>
    </p:spTree>
    <p:extLst>
      <p:ext uri="{BB962C8B-B14F-4D97-AF65-F5344CB8AC3E}">
        <p14:creationId xmlns:p14="http://schemas.microsoft.com/office/powerpoint/2010/main" val="84036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51" y="-44246"/>
            <a:ext cx="4601497" cy="6902246"/>
          </a:xfrm>
        </p:spPr>
      </p:pic>
    </p:spTree>
    <p:extLst>
      <p:ext uri="{BB962C8B-B14F-4D97-AF65-F5344CB8AC3E}">
        <p14:creationId xmlns:p14="http://schemas.microsoft.com/office/powerpoint/2010/main" val="3036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7" y="1825625"/>
            <a:ext cx="6171426" cy="4351338"/>
          </a:xfrm>
        </p:spPr>
      </p:pic>
    </p:spTree>
    <p:extLst>
      <p:ext uri="{BB962C8B-B14F-4D97-AF65-F5344CB8AC3E}">
        <p14:creationId xmlns:p14="http://schemas.microsoft.com/office/powerpoint/2010/main" val="5626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11950700" cy="6722269"/>
          </a:xfrm>
        </p:spPr>
      </p:pic>
    </p:spTree>
    <p:extLst>
      <p:ext uri="{BB962C8B-B14F-4D97-AF65-F5344CB8AC3E}">
        <p14:creationId xmlns:p14="http://schemas.microsoft.com/office/powerpoint/2010/main" val="104547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165"/>
            <a:ext cx="12192000" cy="8106807"/>
          </a:xfrm>
        </p:spPr>
      </p:pic>
    </p:spTree>
    <p:extLst>
      <p:ext uri="{BB962C8B-B14F-4D97-AF65-F5344CB8AC3E}">
        <p14:creationId xmlns:p14="http://schemas.microsoft.com/office/powerpoint/2010/main" val="162962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74"/>
            <a:ext cx="12192000" cy="7081573"/>
          </a:xfrm>
        </p:spPr>
      </p:pic>
    </p:spTree>
    <p:extLst>
      <p:ext uri="{BB962C8B-B14F-4D97-AF65-F5344CB8AC3E}">
        <p14:creationId xmlns:p14="http://schemas.microsoft.com/office/powerpoint/2010/main" val="117207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62"/>
          </a:xfrm>
        </p:spPr>
      </p:pic>
    </p:spTree>
    <p:extLst>
      <p:ext uri="{BB962C8B-B14F-4D97-AF65-F5344CB8AC3E}">
        <p14:creationId xmlns:p14="http://schemas.microsoft.com/office/powerpoint/2010/main" val="17856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920"/>
            <a:ext cx="12192000" cy="8138160"/>
          </a:xfrm>
        </p:spPr>
      </p:pic>
    </p:spTree>
    <p:extLst>
      <p:ext uri="{BB962C8B-B14F-4D97-AF65-F5344CB8AC3E}">
        <p14:creationId xmlns:p14="http://schemas.microsoft.com/office/powerpoint/2010/main" val="68221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Macintosh PowerPoint</Application>
  <PresentationFormat>Широкоэкранный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ВЫПЬЕМ???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Microsoft Office User</cp:lastModifiedBy>
  <cp:revision>3</cp:revision>
  <dcterms:created xsi:type="dcterms:W3CDTF">2019-09-12T03:51:39Z</dcterms:created>
  <dcterms:modified xsi:type="dcterms:W3CDTF">2020-11-06T17:04:14Z</dcterms:modified>
</cp:coreProperties>
</file>