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34"/>
  </p:notesMasterIdLst>
  <p:sldIdLst>
    <p:sldId id="256" r:id="rId2"/>
    <p:sldId id="257" r:id="rId3"/>
    <p:sldId id="258" r:id="rId4"/>
    <p:sldId id="285" r:id="rId5"/>
    <p:sldId id="259" r:id="rId6"/>
    <p:sldId id="274" r:id="rId7"/>
    <p:sldId id="260" r:id="rId8"/>
    <p:sldId id="287" r:id="rId9"/>
    <p:sldId id="261" r:id="rId10"/>
    <p:sldId id="284" r:id="rId11"/>
    <p:sldId id="262" r:id="rId12"/>
    <p:sldId id="286" r:id="rId13"/>
    <p:sldId id="263" r:id="rId14"/>
    <p:sldId id="275" r:id="rId15"/>
    <p:sldId id="264" r:id="rId16"/>
    <p:sldId id="276" r:id="rId17"/>
    <p:sldId id="265" r:id="rId18"/>
    <p:sldId id="277" r:id="rId19"/>
    <p:sldId id="266" r:id="rId20"/>
    <p:sldId id="278" r:id="rId21"/>
    <p:sldId id="267" r:id="rId22"/>
    <p:sldId id="288" r:id="rId23"/>
    <p:sldId id="268" r:id="rId24"/>
    <p:sldId id="279" r:id="rId25"/>
    <p:sldId id="269" r:id="rId26"/>
    <p:sldId id="280" r:id="rId27"/>
    <p:sldId id="270" r:id="rId28"/>
    <p:sldId id="281" r:id="rId29"/>
    <p:sldId id="271" r:id="rId30"/>
    <p:sldId id="282" r:id="rId31"/>
    <p:sldId id="272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3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126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D4DB7-243C-5F40-8E99-4DCCAB31116A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690BC-EA58-A34E-BFF6-05F3B25CE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240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12/7/18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87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12/7/18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7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12/7/18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1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12/7/18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528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12/7/18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57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t>12/7/18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72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t>12/7/18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47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12/7/18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84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12/7/18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69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12/7/18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86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12/7/18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40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12/7/18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8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12/7/18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38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12/7/18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9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12/7/18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09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12/7/18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76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12/7/18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78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smtClean="0"/>
              <a:t>12/7/18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05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21.xml"/><Relationship Id="rId18" Type="http://schemas.openxmlformats.org/officeDocument/2006/relationships/slide" Target="slide31.xml"/><Relationship Id="rId3" Type="http://schemas.openxmlformats.org/officeDocument/2006/relationships/image" Target="../media/image4.jpg"/><Relationship Id="rId7" Type="http://schemas.openxmlformats.org/officeDocument/2006/relationships/slide" Target="slide9.xml"/><Relationship Id="rId12" Type="http://schemas.openxmlformats.org/officeDocument/2006/relationships/slide" Target="slide19.xml"/><Relationship Id="rId17" Type="http://schemas.openxmlformats.org/officeDocument/2006/relationships/slide" Target="slide29.xml"/><Relationship Id="rId2" Type="http://schemas.openxmlformats.org/officeDocument/2006/relationships/image" Target="../media/image3.jpg"/><Relationship Id="rId16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7.xml"/><Relationship Id="rId5" Type="http://schemas.openxmlformats.org/officeDocument/2006/relationships/slide" Target="slide5.xml"/><Relationship Id="rId15" Type="http://schemas.openxmlformats.org/officeDocument/2006/relationships/slide" Target="slide25.xml"/><Relationship Id="rId10" Type="http://schemas.openxmlformats.org/officeDocument/2006/relationships/slide" Target="slide15.xml"/><Relationship Id="rId4" Type="http://schemas.openxmlformats.org/officeDocument/2006/relationships/slide" Target="slide3.xml"/><Relationship Id="rId9" Type="http://schemas.openxmlformats.org/officeDocument/2006/relationships/slide" Target="slide13.xml"/><Relationship Id="rId14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0370" y="-551793"/>
            <a:ext cx="11074223" cy="740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2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8910" cy="6858000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rId3" action="ppaction://hlinksldjump"/>
          </p:cNvPr>
          <p:cNvSpPr/>
          <p:nvPr/>
        </p:nvSpPr>
        <p:spPr>
          <a:xfrm rot="10800000">
            <a:off x="3953815" y="5058260"/>
            <a:ext cx="1725769" cy="927279"/>
          </a:xfrm>
          <a:prstGeom prst="stripedRight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691520" y="2967335"/>
            <a:ext cx="37609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 algn="ctr">
              <a:buFont typeface="Wingdings" pitchFamily="2" charset="2"/>
              <a:buChar char="ü"/>
            </a:pPr>
            <a:r>
              <a:rPr lang="ru-RU" sz="5400" dirty="0"/>
              <a:t>Мумбаи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6343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08031" y="19694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3116" y="1896215"/>
            <a:ext cx="90177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/>
              <a:t>Какие языки являются государственными в Индии?   </a:t>
            </a:r>
          </a:p>
        </p:txBody>
      </p:sp>
      <p:sp>
        <p:nvSpPr>
          <p:cNvPr id="10" name="Штриховая стрелка вправо 9">
            <a:hlinkClick r:id="rId3" action="ppaction://hlinksldjump"/>
          </p:cNvPr>
          <p:cNvSpPr/>
          <p:nvPr/>
        </p:nvSpPr>
        <p:spPr>
          <a:xfrm rot="10800000">
            <a:off x="3814790" y="5481681"/>
            <a:ext cx="1725769" cy="927279"/>
          </a:xfrm>
          <a:prstGeom prst="stripedRight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6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910" y="0"/>
            <a:ext cx="9238910" cy="6858000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rId3" action="ppaction://hlinksldjump"/>
          </p:cNvPr>
          <p:cNvSpPr/>
          <p:nvPr/>
        </p:nvSpPr>
        <p:spPr>
          <a:xfrm rot="10800000">
            <a:off x="3756571" y="5058260"/>
            <a:ext cx="1725769" cy="927279"/>
          </a:xfrm>
          <a:prstGeom prst="stripedRight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31782" y="2367171"/>
            <a:ext cx="72804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ctr">
              <a:buFont typeface="Wingdings" pitchFamily="2" charset="2"/>
              <a:buChar char="ü"/>
            </a:pPr>
            <a:r>
              <a:rPr lang="ru-RU" sz="6600" dirty="0"/>
              <a:t>Хинди и Английский 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146105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 useBgFill="1">
        <p:nvSpPr>
          <p:cNvPr id="7" name="Управляющая кнопка: сведения 6">
            <a:hlinkClick r:id="rId3" action="ppaction://hlinksldjump" highlightClick="1"/>
          </p:cNvPr>
          <p:cNvSpPr/>
          <p:nvPr/>
        </p:nvSpPr>
        <p:spPr>
          <a:xfrm>
            <a:off x="4157845" y="5945552"/>
            <a:ext cx="828307" cy="732693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" y="2367171"/>
            <a:ext cx="91439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/>
              <a:t>Самая популярная религия в Индии? </a:t>
            </a:r>
          </a:p>
        </p:txBody>
      </p:sp>
    </p:spTree>
    <p:extLst>
      <p:ext uri="{BB962C8B-B14F-4D97-AF65-F5344CB8AC3E}">
        <p14:creationId xmlns:p14="http://schemas.microsoft.com/office/powerpoint/2010/main" val="149706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15" y="1825625"/>
            <a:ext cx="6527707" cy="4351338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8910" cy="6858000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rId4" action="ppaction://hlinksldjump"/>
          </p:cNvPr>
          <p:cNvSpPr/>
          <p:nvPr/>
        </p:nvSpPr>
        <p:spPr>
          <a:xfrm rot="10800000">
            <a:off x="3756569" y="5094874"/>
            <a:ext cx="1725769" cy="927279"/>
          </a:xfrm>
          <a:prstGeom prst="stripedRight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04466" y="2721114"/>
            <a:ext cx="47350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 algn="ctr">
              <a:buFont typeface="Wingdings" pitchFamily="2" charset="2"/>
              <a:buChar char="ü"/>
            </a:pPr>
            <a:r>
              <a:rPr lang="ru-RU" sz="6600" b="1" dirty="0"/>
              <a:t>Индуизм</a:t>
            </a:r>
          </a:p>
        </p:txBody>
      </p:sp>
    </p:spTree>
    <p:extLst>
      <p:ext uri="{BB962C8B-B14F-4D97-AF65-F5344CB8AC3E}">
        <p14:creationId xmlns:p14="http://schemas.microsoft.com/office/powerpoint/2010/main" val="85985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6" name="Управляющая кнопка: сведения 5">
            <a:hlinkClick r:id="rId3" action="ppaction://hlinksldjump" highlightClick="1"/>
          </p:cNvPr>
          <p:cNvSpPr/>
          <p:nvPr/>
        </p:nvSpPr>
        <p:spPr>
          <a:xfrm>
            <a:off x="4157844" y="5439233"/>
            <a:ext cx="828307" cy="732693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3436" y="2367171"/>
            <a:ext cx="90005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/>
              <a:t>Что означает  имя Будда? </a:t>
            </a:r>
          </a:p>
        </p:txBody>
      </p:sp>
    </p:spTree>
    <p:extLst>
      <p:ext uri="{BB962C8B-B14F-4D97-AF65-F5344CB8AC3E}">
        <p14:creationId xmlns:p14="http://schemas.microsoft.com/office/powerpoint/2010/main" val="168538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910" y="0"/>
            <a:ext cx="9238910" cy="6858000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rId3" action="ppaction://hlinksldjump"/>
          </p:cNvPr>
          <p:cNvSpPr/>
          <p:nvPr/>
        </p:nvSpPr>
        <p:spPr>
          <a:xfrm rot="10800000">
            <a:off x="3709115" y="5621104"/>
            <a:ext cx="1725769" cy="927279"/>
          </a:xfrm>
          <a:prstGeom prst="stripedRight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96043" y="2875002"/>
            <a:ext cx="75193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/>
              <a:t>Просветленный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5454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6" name="Управляющая кнопка: сведения 5">
            <a:hlinkClick r:id="rId3" action="ppaction://hlinksldjump" highlightClick="1"/>
          </p:cNvPr>
          <p:cNvSpPr/>
          <p:nvPr/>
        </p:nvSpPr>
        <p:spPr>
          <a:xfrm>
            <a:off x="4157846" y="5706008"/>
            <a:ext cx="828307" cy="732693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234230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/>
              <a:t>Как зовут многорукого бога? </a:t>
            </a:r>
          </a:p>
        </p:txBody>
      </p:sp>
    </p:spTree>
    <p:extLst>
      <p:ext uri="{BB962C8B-B14F-4D97-AF65-F5344CB8AC3E}">
        <p14:creationId xmlns:p14="http://schemas.microsoft.com/office/powerpoint/2010/main" val="254313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076" y="1825625"/>
            <a:ext cx="5860985" cy="4351338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8910" cy="6858000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rId4" action="ppaction://hlinksldjump"/>
          </p:cNvPr>
          <p:cNvSpPr/>
          <p:nvPr/>
        </p:nvSpPr>
        <p:spPr>
          <a:xfrm rot="10800000">
            <a:off x="3756578" y="5374783"/>
            <a:ext cx="1725769" cy="927279"/>
          </a:xfrm>
          <a:prstGeom prst="stripedRight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5831" y="2721114"/>
            <a:ext cx="84523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ctr">
              <a:buFont typeface="Wingdings" pitchFamily="2" charset="2"/>
              <a:buChar char="ü"/>
            </a:pPr>
            <a:r>
              <a:rPr lang="ru-RU" sz="6600" dirty="0"/>
              <a:t>Шива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397308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 useBgFill="1">
        <p:nvSpPr>
          <p:cNvPr id="6" name="Управляющая кнопка: сведения 5">
            <a:hlinkClick r:id="rId3" action="ppaction://hlinksldjump" highlightClick="1"/>
          </p:cNvPr>
          <p:cNvSpPr/>
          <p:nvPr/>
        </p:nvSpPr>
        <p:spPr>
          <a:xfrm>
            <a:off x="4157846" y="5418442"/>
            <a:ext cx="828307" cy="732693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16153" y="1263458"/>
            <a:ext cx="91439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/>
              <a:t>Назовите традиционный индийский способов здороваться! </a:t>
            </a:r>
          </a:p>
        </p:txBody>
      </p:sp>
    </p:spTree>
    <p:extLst>
      <p:ext uri="{BB962C8B-B14F-4D97-AF65-F5344CB8AC3E}">
        <p14:creationId xmlns:p14="http://schemas.microsoft.com/office/powerpoint/2010/main" val="113723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358" y="-1"/>
            <a:ext cx="1011554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070" y="144471"/>
            <a:ext cx="2174899" cy="991999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25940" y="2312190"/>
            <a:ext cx="2552866" cy="772732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3834" y="3429000"/>
            <a:ext cx="2534972" cy="772732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3834" y="4545809"/>
            <a:ext cx="2534972" cy="772732"/>
          </a:xfrm>
          <a:prstGeom prst="roundRect">
            <a:avLst>
              <a:gd name="adj" fmla="val 21667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365" y="2375390"/>
            <a:ext cx="276191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История</a:t>
            </a:r>
            <a:endParaRPr lang="ru-RU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3436" y="3492200"/>
            <a:ext cx="2577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Религия</a:t>
            </a:r>
            <a:endParaRPr lang="ru-RU" sz="3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38586" y="2302649"/>
            <a:ext cx="1063265" cy="772732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hlinkClick r:id="rId4" action="ppaction://hlinksldjump"/>
              </a:rPr>
              <a:t>100</a:t>
            </a:r>
            <a:endParaRPr lang="ru-RU" sz="40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76317" y="2302649"/>
            <a:ext cx="1076202" cy="772732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hlinkClick r:id="rId5" action="ppaction://hlinksldjump"/>
              </a:rPr>
              <a:t>200</a:t>
            </a:r>
            <a:endParaRPr lang="ru-RU" sz="40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905031" y="2302649"/>
            <a:ext cx="1068731" cy="772732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hlinkClick r:id="rId6" action="ppaction://hlinksldjump"/>
              </a:rPr>
              <a:t>500</a:t>
            </a:r>
            <a:endParaRPr lang="ru-RU" sz="40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683046" y="2302649"/>
            <a:ext cx="1056595" cy="772732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hlinkClick r:id="rId7" action="ppaction://hlinksldjump"/>
              </a:rPr>
              <a:t>400</a:t>
            </a:r>
            <a:endParaRPr lang="ru-RU" sz="40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426058" y="2302649"/>
            <a:ext cx="1077090" cy="772732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hlinkClick r:id="rId8" action="ppaction://hlinksldjump"/>
              </a:rPr>
              <a:t>300</a:t>
            </a:r>
            <a:endParaRPr lang="ru-RU" sz="4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0932" y="4591970"/>
            <a:ext cx="2577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Культура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38586" y="3428999"/>
            <a:ext cx="1063265" cy="772732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hlinkClick r:id="rId9" action="ppaction://hlinksldjump"/>
              </a:rPr>
              <a:t>100</a:t>
            </a:r>
            <a:endParaRPr lang="ru-RU" sz="40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189254" y="3428999"/>
            <a:ext cx="1063265" cy="772732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hlinkClick r:id="rId10" action="ppaction://hlinksldjump"/>
              </a:rPr>
              <a:t>200</a:t>
            </a:r>
            <a:endParaRPr lang="ru-RU" sz="40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447721" y="3428999"/>
            <a:ext cx="1063265" cy="772732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hlinkClick r:id="rId11" action="ppaction://hlinksldjump"/>
              </a:rPr>
              <a:t>300</a:t>
            </a:r>
            <a:endParaRPr lang="ru-RU" sz="40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83046" y="3431545"/>
            <a:ext cx="1063265" cy="772732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hlinkClick r:id="rId12" action="ppaction://hlinksldjump"/>
              </a:rPr>
              <a:t>400</a:t>
            </a:r>
            <a:endParaRPr lang="ru-RU" sz="40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905029" y="3428999"/>
            <a:ext cx="1063265" cy="772732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hlinkClick r:id="rId13" action="ppaction://hlinksldjump"/>
              </a:rPr>
              <a:t>500</a:t>
            </a:r>
            <a:endParaRPr lang="ru-RU" sz="40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938585" y="4545809"/>
            <a:ext cx="1063265" cy="772732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hlinkClick r:id="rId14" action="ppaction://hlinksldjump"/>
              </a:rPr>
              <a:t>100</a:t>
            </a:r>
            <a:endParaRPr lang="ru-RU" sz="40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182785" y="4545809"/>
            <a:ext cx="1063265" cy="772732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hlinkClick r:id="rId15" action="ppaction://hlinksldjump"/>
              </a:rPr>
              <a:t>200</a:t>
            </a:r>
            <a:endParaRPr lang="ru-RU" sz="40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439883" y="4545809"/>
            <a:ext cx="1063265" cy="772732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hlinkClick r:id="rId16" action="ppaction://hlinksldjump"/>
              </a:rPr>
              <a:t>300</a:t>
            </a:r>
            <a:endParaRPr lang="ru-RU" sz="40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669122" y="4545809"/>
            <a:ext cx="1063265" cy="772732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hlinkClick r:id="rId17" action="ppaction://hlinksldjump"/>
              </a:rPr>
              <a:t>400</a:t>
            </a:r>
            <a:endParaRPr lang="ru-RU" sz="40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905030" y="4545809"/>
            <a:ext cx="1063265" cy="772732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hlinkClick r:id="rId18" action="ppaction://hlinksldjump"/>
              </a:rPr>
              <a:t>500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8928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455" y="0"/>
            <a:ext cx="9238910" cy="6858000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rId3" action="ppaction://hlinksldjump"/>
          </p:cNvPr>
          <p:cNvSpPr/>
          <p:nvPr/>
        </p:nvSpPr>
        <p:spPr>
          <a:xfrm rot="10800000">
            <a:off x="3953815" y="5058260"/>
            <a:ext cx="1725769" cy="927279"/>
          </a:xfrm>
          <a:prstGeom prst="stripedRight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35117" y="2875002"/>
            <a:ext cx="6873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ctr">
              <a:buFont typeface="Wingdings" pitchFamily="2" charset="2"/>
              <a:buChar char="ü"/>
            </a:pPr>
            <a:r>
              <a:rPr lang="ru-RU" sz="6600" dirty="0" err="1"/>
              <a:t>Намастэ</a:t>
            </a:r>
            <a:r>
              <a:rPr lang="ru-RU" sz="6600" dirty="0"/>
              <a:t> 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312779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448" y="0"/>
            <a:ext cx="947224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002" y="1825625"/>
            <a:ext cx="91113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/>
              <a:t>Назовите триаду (трех) богов индуисткой мифологии! </a:t>
            </a:r>
            <a:endParaRPr lang="ru-RU" sz="6600" b="1" dirty="0"/>
          </a:p>
        </p:txBody>
      </p:sp>
      <p:sp>
        <p:nvSpPr>
          <p:cNvPr id="8" name="Штриховая стрелка вправо 7">
            <a:hlinkClick r:id="rId3" action="ppaction://hlinksldjump"/>
          </p:cNvPr>
          <p:cNvSpPr/>
          <p:nvPr/>
        </p:nvSpPr>
        <p:spPr>
          <a:xfrm rot="10800000">
            <a:off x="3953814" y="5284796"/>
            <a:ext cx="1725769" cy="927279"/>
          </a:xfrm>
          <a:prstGeom prst="stripedRight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98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448" y="0"/>
            <a:ext cx="947224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341716" y="2875002"/>
            <a:ext cx="98274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/>
              <a:t>Шива, Вишну и Брахма </a:t>
            </a:r>
          </a:p>
        </p:txBody>
      </p:sp>
      <p:sp>
        <p:nvSpPr>
          <p:cNvPr id="8" name="Штриховая стрелка вправо 7">
            <a:hlinkClick r:id="rId3" action="ppaction://hlinksldjump"/>
          </p:cNvPr>
          <p:cNvSpPr/>
          <p:nvPr/>
        </p:nvSpPr>
        <p:spPr>
          <a:xfrm rot="10800000">
            <a:off x="3953814" y="5284796"/>
            <a:ext cx="1725769" cy="927279"/>
          </a:xfrm>
          <a:prstGeom prst="stripedRight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9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70"/>
            <a:ext cx="9144000" cy="6858000"/>
          </a:xfrm>
          <a:prstGeom prst="rect">
            <a:avLst/>
          </a:prstGeom>
        </p:spPr>
      </p:pic>
      <p:sp useBgFill="1">
        <p:nvSpPr>
          <p:cNvPr id="6" name="Управляющая кнопка: сведения 5">
            <a:hlinkClick r:id="rId3" action="ppaction://hlinksldjump" highlightClick="1"/>
          </p:cNvPr>
          <p:cNvSpPr/>
          <p:nvPr/>
        </p:nvSpPr>
        <p:spPr>
          <a:xfrm>
            <a:off x="4157846" y="5784788"/>
            <a:ext cx="828307" cy="732693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1" y="1280215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/>
              <a:t>В каком городе находится самая большая киностудия в Индии? </a:t>
            </a:r>
          </a:p>
        </p:txBody>
      </p:sp>
    </p:spTree>
    <p:extLst>
      <p:ext uri="{BB962C8B-B14F-4D97-AF65-F5344CB8AC3E}">
        <p14:creationId xmlns:p14="http://schemas.microsoft.com/office/powerpoint/2010/main" val="248477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7845B6CF-9CFE-B348-9C21-086E84FE00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788" y="1842542"/>
            <a:ext cx="7675562" cy="431750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rId4" action="ppaction://hlinksldjump"/>
          </p:cNvPr>
          <p:cNvSpPr/>
          <p:nvPr/>
        </p:nvSpPr>
        <p:spPr>
          <a:xfrm rot="10800000">
            <a:off x="3709115" y="5491826"/>
            <a:ext cx="1725769" cy="927279"/>
          </a:xfrm>
          <a:prstGeom prst="stripedRight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72869" y="2750850"/>
            <a:ext cx="8398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/>
              <a:t>Мумбаи </a:t>
            </a:r>
          </a:p>
        </p:txBody>
      </p:sp>
    </p:spTree>
    <p:extLst>
      <p:ext uri="{BB962C8B-B14F-4D97-AF65-F5344CB8AC3E}">
        <p14:creationId xmlns:p14="http://schemas.microsoft.com/office/powerpoint/2010/main" val="344424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 useBgFill="1">
        <p:nvSpPr>
          <p:cNvPr id="6" name="Управляющая кнопка: сведения 5">
            <a:hlinkClick r:id="rId3" action="ppaction://hlinksldjump" highlightClick="1"/>
          </p:cNvPr>
          <p:cNvSpPr/>
          <p:nvPr/>
        </p:nvSpPr>
        <p:spPr>
          <a:xfrm>
            <a:off x="4157846" y="5478105"/>
            <a:ext cx="828307" cy="732693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1" y="1027907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/>
              <a:t>Какое количество фильмов в день, в среднем, выпускается в Индии? </a:t>
            </a:r>
          </a:p>
        </p:txBody>
      </p:sp>
    </p:spTree>
    <p:extLst>
      <p:ext uri="{BB962C8B-B14F-4D97-AF65-F5344CB8AC3E}">
        <p14:creationId xmlns:p14="http://schemas.microsoft.com/office/powerpoint/2010/main" val="79442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8910" cy="6858000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rId3" action="ppaction://hlinksldjump"/>
          </p:cNvPr>
          <p:cNvSpPr/>
          <p:nvPr/>
        </p:nvSpPr>
        <p:spPr>
          <a:xfrm rot="10800000">
            <a:off x="3953814" y="5430706"/>
            <a:ext cx="1725769" cy="927279"/>
          </a:xfrm>
          <a:prstGeom prst="stripedRight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54472" y="2775867"/>
            <a:ext cx="49986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ctr">
              <a:buFont typeface="Wingdings" pitchFamily="2" charset="2"/>
              <a:buChar char="ü"/>
            </a:pPr>
            <a:r>
              <a:rPr lang="ru-RU" sz="6600" b="1" dirty="0"/>
              <a:t> </a:t>
            </a:r>
            <a:r>
              <a:rPr lang="ru-RU" sz="6600" dirty="0"/>
              <a:t>7-8 </a:t>
            </a:r>
            <a:r>
              <a:rPr lang="ru-RU" sz="6600" dirty="0" err="1"/>
              <a:t>шт</a:t>
            </a:r>
            <a:r>
              <a:rPr lang="ru-RU" sz="6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69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6" name="Управляющая кнопка: сведения 5">
            <a:hlinkClick r:id="rId3" action="ppaction://hlinksldjump" highlightClick="1"/>
          </p:cNvPr>
          <p:cNvSpPr/>
          <p:nvPr/>
        </p:nvSpPr>
        <p:spPr>
          <a:xfrm>
            <a:off x="4017170" y="4985237"/>
            <a:ext cx="828307" cy="732693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1859339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/>
              <a:t>Как называется национальная лепешка – хлеб? </a:t>
            </a:r>
          </a:p>
        </p:txBody>
      </p:sp>
    </p:spTree>
    <p:extLst>
      <p:ext uri="{BB962C8B-B14F-4D97-AF65-F5344CB8AC3E}">
        <p14:creationId xmlns:p14="http://schemas.microsoft.com/office/powerpoint/2010/main" val="258513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455" y="0"/>
            <a:ext cx="9238910" cy="6858000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rId3" action="ppaction://hlinksldjump"/>
          </p:cNvPr>
          <p:cNvSpPr/>
          <p:nvPr/>
        </p:nvSpPr>
        <p:spPr>
          <a:xfrm rot="10800000">
            <a:off x="3756573" y="5581900"/>
            <a:ext cx="1725769" cy="927279"/>
          </a:xfrm>
          <a:prstGeom prst="stripedRight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32019" y="2644170"/>
            <a:ext cx="70349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ctr">
              <a:buFont typeface="Wingdings" pitchFamily="2" charset="2"/>
              <a:buChar char="ü"/>
            </a:pPr>
            <a:r>
              <a:rPr lang="ru-RU" sz="6600" b="1" dirty="0"/>
              <a:t>Нан</a:t>
            </a:r>
          </a:p>
        </p:txBody>
      </p:sp>
      <p:sp>
        <p:nvSpPr>
          <p:cNvPr id="7" name="Штриховая стрелка вправо 6">
            <a:hlinkClick r:id="rId3" action="ppaction://hlinksldjump"/>
          </p:cNvPr>
          <p:cNvSpPr/>
          <p:nvPr/>
        </p:nvSpPr>
        <p:spPr>
          <a:xfrm rot="10800000">
            <a:off x="3756574" y="5581900"/>
            <a:ext cx="1725769" cy="927279"/>
          </a:xfrm>
          <a:prstGeom prst="stripedRight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20"/>
            <a:ext cx="9143999" cy="6858000"/>
          </a:xfrm>
          <a:prstGeom prst="rect">
            <a:avLst/>
          </a:prstGeom>
        </p:spPr>
      </p:pic>
      <p:sp useBgFill="1">
        <p:nvSpPr>
          <p:cNvPr id="6" name="Управляющая кнопка: сведения 5">
            <a:hlinkClick r:id="rId3" action="ppaction://hlinksldjump" highlightClick="1"/>
          </p:cNvPr>
          <p:cNvSpPr/>
          <p:nvPr/>
        </p:nvSpPr>
        <p:spPr>
          <a:xfrm>
            <a:off x="4157845" y="5784788"/>
            <a:ext cx="828307" cy="732693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2367171"/>
            <a:ext cx="9143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/>
              <a:t>Сколько штатов в Индии? </a:t>
            </a:r>
          </a:p>
        </p:txBody>
      </p:sp>
    </p:spTree>
    <p:extLst>
      <p:ext uri="{BB962C8B-B14F-4D97-AF65-F5344CB8AC3E}">
        <p14:creationId xmlns:p14="http://schemas.microsoft.com/office/powerpoint/2010/main" val="276854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" y="0"/>
            <a:ext cx="9136999" cy="6846262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rId3" action="ppaction://hlinksldjump"/>
          </p:cNvPr>
          <p:cNvSpPr/>
          <p:nvPr/>
        </p:nvSpPr>
        <p:spPr>
          <a:xfrm rot="10800000">
            <a:off x="3861033" y="4988253"/>
            <a:ext cx="1725769" cy="927279"/>
          </a:xfrm>
          <a:prstGeom prst="stripedRight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8622" y="2062302"/>
            <a:ext cx="88267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/>
              <a:t>Какая птица является символом Индии? </a:t>
            </a:r>
          </a:p>
        </p:txBody>
      </p:sp>
    </p:spTree>
    <p:extLst>
      <p:ext uri="{BB962C8B-B14F-4D97-AF65-F5344CB8AC3E}">
        <p14:creationId xmlns:p14="http://schemas.microsoft.com/office/powerpoint/2010/main" val="388046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8910" cy="6858000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rId3" action="ppaction://hlinksldjump"/>
          </p:cNvPr>
          <p:cNvSpPr/>
          <p:nvPr/>
        </p:nvSpPr>
        <p:spPr>
          <a:xfrm rot="10800000">
            <a:off x="3756571" y="5409952"/>
            <a:ext cx="1725769" cy="927279"/>
          </a:xfrm>
          <a:prstGeom prst="stripedRight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34258" y="2921168"/>
            <a:ext cx="4420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22275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82" y="0"/>
            <a:ext cx="9237784" cy="6858000"/>
          </a:xfrm>
        </p:spPr>
      </p:pic>
      <p:sp useBgFill="1">
        <p:nvSpPr>
          <p:cNvPr id="6" name="Управляющая кнопка: сведения 5">
            <a:hlinkClick r:id="rId3" action="ppaction://hlinksldjump" highlightClick="1"/>
          </p:cNvPr>
          <p:cNvSpPr/>
          <p:nvPr/>
        </p:nvSpPr>
        <p:spPr>
          <a:xfrm>
            <a:off x="4229466" y="4929552"/>
            <a:ext cx="828307" cy="732693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48882" y="1790231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/>
              <a:t>Назовите самый распространенный вид спорта в Индии! </a:t>
            </a:r>
          </a:p>
        </p:txBody>
      </p:sp>
    </p:spTree>
    <p:extLst>
      <p:ext uri="{BB962C8B-B14F-4D97-AF65-F5344CB8AC3E}">
        <p14:creationId xmlns:p14="http://schemas.microsoft.com/office/powerpoint/2010/main" val="113098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69" y="1842294"/>
            <a:ext cx="7670800" cy="431800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8910" cy="6858000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rId4" action="ppaction://hlinksldjump"/>
          </p:cNvPr>
          <p:cNvSpPr/>
          <p:nvPr/>
        </p:nvSpPr>
        <p:spPr>
          <a:xfrm rot="10800000">
            <a:off x="3814684" y="5307400"/>
            <a:ext cx="1725769" cy="927279"/>
          </a:xfrm>
          <a:prstGeom prst="stripedRight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24362" y="2921168"/>
            <a:ext cx="5895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/>
              <a:t>Крикет</a:t>
            </a:r>
          </a:p>
        </p:txBody>
      </p:sp>
    </p:spTree>
    <p:extLst>
      <p:ext uri="{BB962C8B-B14F-4D97-AF65-F5344CB8AC3E}">
        <p14:creationId xmlns:p14="http://schemas.microsoft.com/office/powerpoint/2010/main" val="18836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455" y="0"/>
            <a:ext cx="9238910" cy="6858000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rId3" action="ppaction://hlinksldjump"/>
          </p:cNvPr>
          <p:cNvSpPr/>
          <p:nvPr/>
        </p:nvSpPr>
        <p:spPr>
          <a:xfrm rot="10800000">
            <a:off x="3953815" y="5058260"/>
            <a:ext cx="1725769" cy="927279"/>
          </a:xfrm>
          <a:prstGeom prst="stripedRight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08082" y="2413337"/>
            <a:ext cx="55995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ctr">
              <a:buFont typeface="Wingdings" pitchFamily="2" charset="2"/>
              <a:buChar char="ü"/>
            </a:pPr>
            <a:r>
              <a:rPr lang="ru-RU" sz="6600" b="1" dirty="0"/>
              <a:t>Павлин</a:t>
            </a:r>
          </a:p>
        </p:txBody>
      </p:sp>
    </p:spTree>
    <p:extLst>
      <p:ext uri="{BB962C8B-B14F-4D97-AF65-F5344CB8AC3E}">
        <p14:creationId xmlns:p14="http://schemas.microsoft.com/office/powerpoint/2010/main" val="190461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206098"/>
            <a:ext cx="91260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/>
              <a:t>Какой город был столицей Индии при английских колонизаторах? </a:t>
            </a:r>
          </a:p>
        </p:txBody>
      </p:sp>
      <p:sp useBgFill="1">
        <p:nvSpPr>
          <p:cNvPr id="7" name="Управляющая кнопка: сведения 6">
            <a:hlinkClick r:id="rId3" action="ppaction://hlinksldjump" highlightClick="1"/>
          </p:cNvPr>
          <p:cNvSpPr/>
          <p:nvPr/>
        </p:nvSpPr>
        <p:spPr>
          <a:xfrm>
            <a:off x="4263521" y="5394793"/>
            <a:ext cx="828307" cy="748459"/>
          </a:xfrm>
          <a:custGeom>
            <a:avLst/>
            <a:gdLst>
              <a:gd name="connsiteX0" fmla="*/ 0 w 828307"/>
              <a:gd name="connsiteY0" fmla="*/ 0 h 732693"/>
              <a:gd name="connsiteX1" fmla="*/ 828307 w 828307"/>
              <a:gd name="connsiteY1" fmla="*/ 0 h 732693"/>
              <a:gd name="connsiteX2" fmla="*/ 828307 w 828307"/>
              <a:gd name="connsiteY2" fmla="*/ 732693 h 732693"/>
              <a:gd name="connsiteX3" fmla="*/ 0 w 828307"/>
              <a:gd name="connsiteY3" fmla="*/ 732693 h 732693"/>
              <a:gd name="connsiteX4" fmla="*/ 0 w 828307"/>
              <a:gd name="connsiteY4" fmla="*/ 0 h 732693"/>
              <a:gd name="connsiteX5" fmla="*/ 414154 w 828307"/>
              <a:gd name="connsiteY5" fmla="*/ 91587 h 732693"/>
              <a:gd name="connsiteX6" fmla="*/ 688914 w 828307"/>
              <a:gd name="connsiteY6" fmla="*/ 366347 h 732693"/>
              <a:gd name="connsiteX7" fmla="*/ 414154 w 828307"/>
              <a:gd name="connsiteY7" fmla="*/ 641107 h 732693"/>
              <a:gd name="connsiteX8" fmla="*/ 139394 w 828307"/>
              <a:gd name="connsiteY8" fmla="*/ 366347 h 732693"/>
              <a:gd name="connsiteX9" fmla="*/ 414154 w 828307"/>
              <a:gd name="connsiteY9" fmla="*/ 91587 h 732693"/>
              <a:gd name="connsiteX0" fmla="*/ 414154 w 828307"/>
              <a:gd name="connsiteY0" fmla="*/ 91587 h 732693"/>
              <a:gd name="connsiteX1" fmla="*/ 688914 w 828307"/>
              <a:gd name="connsiteY1" fmla="*/ 366347 h 732693"/>
              <a:gd name="connsiteX2" fmla="*/ 414154 w 828307"/>
              <a:gd name="connsiteY2" fmla="*/ 641107 h 732693"/>
              <a:gd name="connsiteX3" fmla="*/ 139394 w 828307"/>
              <a:gd name="connsiteY3" fmla="*/ 366347 h 732693"/>
              <a:gd name="connsiteX4" fmla="*/ 414154 w 828307"/>
              <a:gd name="connsiteY4" fmla="*/ 91587 h 732693"/>
              <a:gd name="connsiteX5" fmla="*/ 414154 w 828307"/>
              <a:gd name="connsiteY5" fmla="*/ 108759 h 732693"/>
              <a:gd name="connsiteX6" fmla="*/ 465671 w 828307"/>
              <a:gd name="connsiteY6" fmla="*/ 160276 h 732693"/>
              <a:gd name="connsiteX7" fmla="*/ 414154 w 828307"/>
              <a:gd name="connsiteY7" fmla="*/ 211793 h 732693"/>
              <a:gd name="connsiteX8" fmla="*/ 362637 w 828307"/>
              <a:gd name="connsiteY8" fmla="*/ 160276 h 732693"/>
              <a:gd name="connsiteX9" fmla="*/ 414154 w 828307"/>
              <a:gd name="connsiteY9" fmla="*/ 108759 h 732693"/>
              <a:gd name="connsiteX10" fmla="*/ 311119 w 828307"/>
              <a:gd name="connsiteY10" fmla="*/ 263312 h 732693"/>
              <a:gd name="connsiteX11" fmla="*/ 311119 w 828307"/>
              <a:gd name="connsiteY11" fmla="*/ 297657 h 732693"/>
              <a:gd name="connsiteX12" fmla="*/ 362636 w 828307"/>
              <a:gd name="connsiteY12" fmla="*/ 297657 h 732693"/>
              <a:gd name="connsiteX13" fmla="*/ 362636 w 828307"/>
              <a:gd name="connsiteY13" fmla="*/ 538071 h 732693"/>
              <a:gd name="connsiteX14" fmla="*/ 311119 w 828307"/>
              <a:gd name="connsiteY14" fmla="*/ 538071 h 732693"/>
              <a:gd name="connsiteX15" fmla="*/ 311119 w 828307"/>
              <a:gd name="connsiteY15" fmla="*/ 572416 h 732693"/>
              <a:gd name="connsiteX16" fmla="*/ 517188 w 828307"/>
              <a:gd name="connsiteY16" fmla="*/ 572416 h 732693"/>
              <a:gd name="connsiteX17" fmla="*/ 517188 w 828307"/>
              <a:gd name="connsiteY17" fmla="*/ 538071 h 732693"/>
              <a:gd name="connsiteX18" fmla="*/ 465671 w 828307"/>
              <a:gd name="connsiteY18" fmla="*/ 538071 h 732693"/>
              <a:gd name="connsiteX19" fmla="*/ 465671 w 828307"/>
              <a:gd name="connsiteY19" fmla="*/ 263312 h 732693"/>
              <a:gd name="connsiteX20" fmla="*/ 311119 w 828307"/>
              <a:gd name="connsiteY20" fmla="*/ 263312 h 732693"/>
              <a:gd name="connsiteX0" fmla="*/ 414154 w 828307"/>
              <a:gd name="connsiteY0" fmla="*/ 108759 h 732693"/>
              <a:gd name="connsiteX1" fmla="*/ 465671 w 828307"/>
              <a:gd name="connsiteY1" fmla="*/ 160276 h 732693"/>
              <a:gd name="connsiteX2" fmla="*/ 414154 w 828307"/>
              <a:gd name="connsiteY2" fmla="*/ 211793 h 732693"/>
              <a:gd name="connsiteX3" fmla="*/ 362637 w 828307"/>
              <a:gd name="connsiteY3" fmla="*/ 160276 h 732693"/>
              <a:gd name="connsiteX4" fmla="*/ 414154 w 828307"/>
              <a:gd name="connsiteY4" fmla="*/ 108759 h 732693"/>
              <a:gd name="connsiteX5" fmla="*/ 311119 w 828307"/>
              <a:gd name="connsiteY5" fmla="*/ 263312 h 732693"/>
              <a:gd name="connsiteX6" fmla="*/ 465671 w 828307"/>
              <a:gd name="connsiteY6" fmla="*/ 263312 h 732693"/>
              <a:gd name="connsiteX7" fmla="*/ 465671 w 828307"/>
              <a:gd name="connsiteY7" fmla="*/ 538071 h 732693"/>
              <a:gd name="connsiteX8" fmla="*/ 517188 w 828307"/>
              <a:gd name="connsiteY8" fmla="*/ 538071 h 732693"/>
              <a:gd name="connsiteX9" fmla="*/ 517188 w 828307"/>
              <a:gd name="connsiteY9" fmla="*/ 572416 h 732693"/>
              <a:gd name="connsiteX10" fmla="*/ 311119 w 828307"/>
              <a:gd name="connsiteY10" fmla="*/ 572416 h 732693"/>
              <a:gd name="connsiteX11" fmla="*/ 311119 w 828307"/>
              <a:gd name="connsiteY11" fmla="*/ 538071 h 732693"/>
              <a:gd name="connsiteX12" fmla="*/ 362636 w 828307"/>
              <a:gd name="connsiteY12" fmla="*/ 538071 h 732693"/>
              <a:gd name="connsiteX13" fmla="*/ 362636 w 828307"/>
              <a:gd name="connsiteY13" fmla="*/ 297657 h 732693"/>
              <a:gd name="connsiteX14" fmla="*/ 311119 w 828307"/>
              <a:gd name="connsiteY14" fmla="*/ 297657 h 732693"/>
              <a:gd name="connsiteX15" fmla="*/ 311119 w 828307"/>
              <a:gd name="connsiteY15" fmla="*/ 263312 h 732693"/>
              <a:gd name="connsiteX0" fmla="*/ 414154 w 828307"/>
              <a:gd name="connsiteY0" fmla="*/ 91587 h 732693"/>
              <a:gd name="connsiteX1" fmla="*/ 688914 w 828307"/>
              <a:gd name="connsiteY1" fmla="*/ 366347 h 732693"/>
              <a:gd name="connsiteX2" fmla="*/ 414154 w 828307"/>
              <a:gd name="connsiteY2" fmla="*/ 641107 h 732693"/>
              <a:gd name="connsiteX3" fmla="*/ 139394 w 828307"/>
              <a:gd name="connsiteY3" fmla="*/ 366347 h 732693"/>
              <a:gd name="connsiteX4" fmla="*/ 414154 w 828307"/>
              <a:gd name="connsiteY4" fmla="*/ 91587 h 732693"/>
              <a:gd name="connsiteX5" fmla="*/ 414154 w 828307"/>
              <a:gd name="connsiteY5" fmla="*/ 108759 h 732693"/>
              <a:gd name="connsiteX6" fmla="*/ 465671 w 828307"/>
              <a:gd name="connsiteY6" fmla="*/ 160276 h 732693"/>
              <a:gd name="connsiteX7" fmla="*/ 414154 w 828307"/>
              <a:gd name="connsiteY7" fmla="*/ 211793 h 732693"/>
              <a:gd name="connsiteX8" fmla="*/ 362637 w 828307"/>
              <a:gd name="connsiteY8" fmla="*/ 160276 h 732693"/>
              <a:gd name="connsiteX9" fmla="*/ 414154 w 828307"/>
              <a:gd name="connsiteY9" fmla="*/ 108759 h 732693"/>
              <a:gd name="connsiteX10" fmla="*/ 311119 w 828307"/>
              <a:gd name="connsiteY10" fmla="*/ 263312 h 732693"/>
              <a:gd name="connsiteX11" fmla="*/ 465671 w 828307"/>
              <a:gd name="connsiteY11" fmla="*/ 263312 h 732693"/>
              <a:gd name="connsiteX12" fmla="*/ 465671 w 828307"/>
              <a:gd name="connsiteY12" fmla="*/ 538071 h 732693"/>
              <a:gd name="connsiteX13" fmla="*/ 517188 w 828307"/>
              <a:gd name="connsiteY13" fmla="*/ 538071 h 732693"/>
              <a:gd name="connsiteX14" fmla="*/ 517188 w 828307"/>
              <a:gd name="connsiteY14" fmla="*/ 572416 h 732693"/>
              <a:gd name="connsiteX15" fmla="*/ 311119 w 828307"/>
              <a:gd name="connsiteY15" fmla="*/ 572416 h 732693"/>
              <a:gd name="connsiteX16" fmla="*/ 311119 w 828307"/>
              <a:gd name="connsiteY16" fmla="*/ 538071 h 732693"/>
              <a:gd name="connsiteX17" fmla="*/ 362636 w 828307"/>
              <a:gd name="connsiteY17" fmla="*/ 538071 h 732693"/>
              <a:gd name="connsiteX18" fmla="*/ 362636 w 828307"/>
              <a:gd name="connsiteY18" fmla="*/ 297657 h 732693"/>
              <a:gd name="connsiteX19" fmla="*/ 311119 w 828307"/>
              <a:gd name="connsiteY19" fmla="*/ 297657 h 732693"/>
              <a:gd name="connsiteX20" fmla="*/ 311119 w 828307"/>
              <a:gd name="connsiteY20" fmla="*/ 263312 h 732693"/>
              <a:gd name="connsiteX0" fmla="*/ 0 w 828307"/>
              <a:gd name="connsiteY0" fmla="*/ 0 h 732693"/>
              <a:gd name="connsiteX1" fmla="*/ 828307 w 828307"/>
              <a:gd name="connsiteY1" fmla="*/ 0 h 732693"/>
              <a:gd name="connsiteX2" fmla="*/ 828307 w 828307"/>
              <a:gd name="connsiteY2" fmla="*/ 732693 h 732693"/>
              <a:gd name="connsiteX3" fmla="*/ 0 w 828307"/>
              <a:gd name="connsiteY3" fmla="*/ 732693 h 732693"/>
              <a:gd name="connsiteX4" fmla="*/ 0 w 828307"/>
              <a:gd name="connsiteY4" fmla="*/ 0 h 732693"/>
              <a:gd name="connsiteX0" fmla="*/ 0 w 828307"/>
              <a:gd name="connsiteY0" fmla="*/ 15766 h 748459"/>
              <a:gd name="connsiteX1" fmla="*/ 828307 w 828307"/>
              <a:gd name="connsiteY1" fmla="*/ 15766 h 748459"/>
              <a:gd name="connsiteX2" fmla="*/ 828307 w 828307"/>
              <a:gd name="connsiteY2" fmla="*/ 748459 h 748459"/>
              <a:gd name="connsiteX3" fmla="*/ 0 w 828307"/>
              <a:gd name="connsiteY3" fmla="*/ 748459 h 748459"/>
              <a:gd name="connsiteX4" fmla="*/ 0 w 828307"/>
              <a:gd name="connsiteY4" fmla="*/ 15766 h 748459"/>
              <a:gd name="connsiteX5" fmla="*/ 414154 w 828307"/>
              <a:gd name="connsiteY5" fmla="*/ 107353 h 748459"/>
              <a:gd name="connsiteX6" fmla="*/ 688914 w 828307"/>
              <a:gd name="connsiteY6" fmla="*/ 382113 h 748459"/>
              <a:gd name="connsiteX7" fmla="*/ 414154 w 828307"/>
              <a:gd name="connsiteY7" fmla="*/ 656873 h 748459"/>
              <a:gd name="connsiteX8" fmla="*/ 139394 w 828307"/>
              <a:gd name="connsiteY8" fmla="*/ 382113 h 748459"/>
              <a:gd name="connsiteX9" fmla="*/ 414154 w 828307"/>
              <a:gd name="connsiteY9" fmla="*/ 107353 h 748459"/>
              <a:gd name="connsiteX0" fmla="*/ 414154 w 828307"/>
              <a:gd name="connsiteY0" fmla="*/ 107353 h 748459"/>
              <a:gd name="connsiteX1" fmla="*/ 688914 w 828307"/>
              <a:gd name="connsiteY1" fmla="*/ 382113 h 748459"/>
              <a:gd name="connsiteX2" fmla="*/ 414154 w 828307"/>
              <a:gd name="connsiteY2" fmla="*/ 656873 h 748459"/>
              <a:gd name="connsiteX3" fmla="*/ 139394 w 828307"/>
              <a:gd name="connsiteY3" fmla="*/ 382113 h 748459"/>
              <a:gd name="connsiteX4" fmla="*/ 414154 w 828307"/>
              <a:gd name="connsiteY4" fmla="*/ 107353 h 748459"/>
              <a:gd name="connsiteX5" fmla="*/ 414154 w 828307"/>
              <a:gd name="connsiteY5" fmla="*/ 124525 h 748459"/>
              <a:gd name="connsiteX6" fmla="*/ 465671 w 828307"/>
              <a:gd name="connsiteY6" fmla="*/ 176042 h 748459"/>
              <a:gd name="connsiteX7" fmla="*/ 414154 w 828307"/>
              <a:gd name="connsiteY7" fmla="*/ 227559 h 748459"/>
              <a:gd name="connsiteX8" fmla="*/ 362637 w 828307"/>
              <a:gd name="connsiteY8" fmla="*/ 176042 h 748459"/>
              <a:gd name="connsiteX9" fmla="*/ 414154 w 828307"/>
              <a:gd name="connsiteY9" fmla="*/ 124525 h 748459"/>
              <a:gd name="connsiteX10" fmla="*/ 311119 w 828307"/>
              <a:gd name="connsiteY10" fmla="*/ 279078 h 748459"/>
              <a:gd name="connsiteX11" fmla="*/ 311119 w 828307"/>
              <a:gd name="connsiteY11" fmla="*/ 313423 h 748459"/>
              <a:gd name="connsiteX12" fmla="*/ 362636 w 828307"/>
              <a:gd name="connsiteY12" fmla="*/ 313423 h 748459"/>
              <a:gd name="connsiteX13" fmla="*/ 362636 w 828307"/>
              <a:gd name="connsiteY13" fmla="*/ 553837 h 748459"/>
              <a:gd name="connsiteX14" fmla="*/ 311119 w 828307"/>
              <a:gd name="connsiteY14" fmla="*/ 553837 h 748459"/>
              <a:gd name="connsiteX15" fmla="*/ 311119 w 828307"/>
              <a:gd name="connsiteY15" fmla="*/ 588182 h 748459"/>
              <a:gd name="connsiteX16" fmla="*/ 517188 w 828307"/>
              <a:gd name="connsiteY16" fmla="*/ 588182 h 748459"/>
              <a:gd name="connsiteX17" fmla="*/ 517188 w 828307"/>
              <a:gd name="connsiteY17" fmla="*/ 553837 h 748459"/>
              <a:gd name="connsiteX18" fmla="*/ 465671 w 828307"/>
              <a:gd name="connsiteY18" fmla="*/ 553837 h 748459"/>
              <a:gd name="connsiteX19" fmla="*/ 465671 w 828307"/>
              <a:gd name="connsiteY19" fmla="*/ 279078 h 748459"/>
              <a:gd name="connsiteX20" fmla="*/ 311119 w 828307"/>
              <a:gd name="connsiteY20" fmla="*/ 279078 h 748459"/>
              <a:gd name="connsiteX0" fmla="*/ 414154 w 828307"/>
              <a:gd name="connsiteY0" fmla="*/ 124525 h 748459"/>
              <a:gd name="connsiteX1" fmla="*/ 465671 w 828307"/>
              <a:gd name="connsiteY1" fmla="*/ 176042 h 748459"/>
              <a:gd name="connsiteX2" fmla="*/ 414154 w 828307"/>
              <a:gd name="connsiteY2" fmla="*/ 227559 h 748459"/>
              <a:gd name="connsiteX3" fmla="*/ 362637 w 828307"/>
              <a:gd name="connsiteY3" fmla="*/ 176042 h 748459"/>
              <a:gd name="connsiteX4" fmla="*/ 414154 w 828307"/>
              <a:gd name="connsiteY4" fmla="*/ 124525 h 748459"/>
              <a:gd name="connsiteX5" fmla="*/ 311119 w 828307"/>
              <a:gd name="connsiteY5" fmla="*/ 279078 h 748459"/>
              <a:gd name="connsiteX6" fmla="*/ 465671 w 828307"/>
              <a:gd name="connsiteY6" fmla="*/ 279078 h 748459"/>
              <a:gd name="connsiteX7" fmla="*/ 465671 w 828307"/>
              <a:gd name="connsiteY7" fmla="*/ 553837 h 748459"/>
              <a:gd name="connsiteX8" fmla="*/ 517188 w 828307"/>
              <a:gd name="connsiteY8" fmla="*/ 553837 h 748459"/>
              <a:gd name="connsiteX9" fmla="*/ 517188 w 828307"/>
              <a:gd name="connsiteY9" fmla="*/ 588182 h 748459"/>
              <a:gd name="connsiteX10" fmla="*/ 311119 w 828307"/>
              <a:gd name="connsiteY10" fmla="*/ 588182 h 748459"/>
              <a:gd name="connsiteX11" fmla="*/ 311119 w 828307"/>
              <a:gd name="connsiteY11" fmla="*/ 553837 h 748459"/>
              <a:gd name="connsiteX12" fmla="*/ 362636 w 828307"/>
              <a:gd name="connsiteY12" fmla="*/ 553837 h 748459"/>
              <a:gd name="connsiteX13" fmla="*/ 362636 w 828307"/>
              <a:gd name="connsiteY13" fmla="*/ 313423 h 748459"/>
              <a:gd name="connsiteX14" fmla="*/ 311119 w 828307"/>
              <a:gd name="connsiteY14" fmla="*/ 313423 h 748459"/>
              <a:gd name="connsiteX15" fmla="*/ 311119 w 828307"/>
              <a:gd name="connsiteY15" fmla="*/ 279078 h 748459"/>
              <a:gd name="connsiteX0" fmla="*/ 414154 w 828307"/>
              <a:gd name="connsiteY0" fmla="*/ 107353 h 748459"/>
              <a:gd name="connsiteX1" fmla="*/ 688914 w 828307"/>
              <a:gd name="connsiteY1" fmla="*/ 382113 h 748459"/>
              <a:gd name="connsiteX2" fmla="*/ 414154 w 828307"/>
              <a:gd name="connsiteY2" fmla="*/ 656873 h 748459"/>
              <a:gd name="connsiteX3" fmla="*/ 139394 w 828307"/>
              <a:gd name="connsiteY3" fmla="*/ 382113 h 748459"/>
              <a:gd name="connsiteX4" fmla="*/ 414154 w 828307"/>
              <a:gd name="connsiteY4" fmla="*/ 107353 h 748459"/>
              <a:gd name="connsiteX5" fmla="*/ 414154 w 828307"/>
              <a:gd name="connsiteY5" fmla="*/ 124525 h 748459"/>
              <a:gd name="connsiteX6" fmla="*/ 465671 w 828307"/>
              <a:gd name="connsiteY6" fmla="*/ 176042 h 748459"/>
              <a:gd name="connsiteX7" fmla="*/ 414154 w 828307"/>
              <a:gd name="connsiteY7" fmla="*/ 227559 h 748459"/>
              <a:gd name="connsiteX8" fmla="*/ 362637 w 828307"/>
              <a:gd name="connsiteY8" fmla="*/ 176042 h 748459"/>
              <a:gd name="connsiteX9" fmla="*/ 414154 w 828307"/>
              <a:gd name="connsiteY9" fmla="*/ 124525 h 748459"/>
              <a:gd name="connsiteX10" fmla="*/ 311119 w 828307"/>
              <a:gd name="connsiteY10" fmla="*/ 279078 h 748459"/>
              <a:gd name="connsiteX11" fmla="*/ 465671 w 828307"/>
              <a:gd name="connsiteY11" fmla="*/ 279078 h 748459"/>
              <a:gd name="connsiteX12" fmla="*/ 465671 w 828307"/>
              <a:gd name="connsiteY12" fmla="*/ 553837 h 748459"/>
              <a:gd name="connsiteX13" fmla="*/ 517188 w 828307"/>
              <a:gd name="connsiteY13" fmla="*/ 553837 h 748459"/>
              <a:gd name="connsiteX14" fmla="*/ 517188 w 828307"/>
              <a:gd name="connsiteY14" fmla="*/ 588182 h 748459"/>
              <a:gd name="connsiteX15" fmla="*/ 311119 w 828307"/>
              <a:gd name="connsiteY15" fmla="*/ 588182 h 748459"/>
              <a:gd name="connsiteX16" fmla="*/ 311119 w 828307"/>
              <a:gd name="connsiteY16" fmla="*/ 553837 h 748459"/>
              <a:gd name="connsiteX17" fmla="*/ 362636 w 828307"/>
              <a:gd name="connsiteY17" fmla="*/ 553837 h 748459"/>
              <a:gd name="connsiteX18" fmla="*/ 362636 w 828307"/>
              <a:gd name="connsiteY18" fmla="*/ 313423 h 748459"/>
              <a:gd name="connsiteX19" fmla="*/ 311119 w 828307"/>
              <a:gd name="connsiteY19" fmla="*/ 313423 h 748459"/>
              <a:gd name="connsiteX20" fmla="*/ 311119 w 828307"/>
              <a:gd name="connsiteY20" fmla="*/ 279078 h 748459"/>
              <a:gd name="connsiteX0" fmla="*/ 0 w 828307"/>
              <a:gd name="connsiteY0" fmla="*/ 15766 h 748459"/>
              <a:gd name="connsiteX1" fmla="*/ 796776 w 828307"/>
              <a:gd name="connsiteY1" fmla="*/ 0 h 748459"/>
              <a:gd name="connsiteX2" fmla="*/ 828307 w 828307"/>
              <a:gd name="connsiteY2" fmla="*/ 748459 h 748459"/>
              <a:gd name="connsiteX3" fmla="*/ 0 w 828307"/>
              <a:gd name="connsiteY3" fmla="*/ 748459 h 748459"/>
              <a:gd name="connsiteX4" fmla="*/ 0 w 828307"/>
              <a:gd name="connsiteY4" fmla="*/ 15766 h 74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307" h="748459" stroke="0" extrusionOk="0">
                <a:moveTo>
                  <a:pt x="0" y="15766"/>
                </a:moveTo>
                <a:lnTo>
                  <a:pt x="828307" y="15766"/>
                </a:lnTo>
                <a:lnTo>
                  <a:pt x="828307" y="748459"/>
                </a:lnTo>
                <a:lnTo>
                  <a:pt x="0" y="748459"/>
                </a:lnTo>
                <a:lnTo>
                  <a:pt x="0" y="15766"/>
                </a:lnTo>
                <a:close/>
                <a:moveTo>
                  <a:pt x="414154" y="107353"/>
                </a:moveTo>
                <a:cubicBezTo>
                  <a:pt x="565900" y="107353"/>
                  <a:pt x="688914" y="230367"/>
                  <a:pt x="688914" y="382113"/>
                </a:cubicBezTo>
                <a:cubicBezTo>
                  <a:pt x="688914" y="533859"/>
                  <a:pt x="565900" y="656873"/>
                  <a:pt x="414154" y="656873"/>
                </a:cubicBezTo>
                <a:cubicBezTo>
                  <a:pt x="262408" y="656873"/>
                  <a:pt x="139394" y="533859"/>
                  <a:pt x="139394" y="382113"/>
                </a:cubicBezTo>
                <a:cubicBezTo>
                  <a:pt x="139394" y="230367"/>
                  <a:pt x="262408" y="107353"/>
                  <a:pt x="414154" y="107353"/>
                </a:cubicBezTo>
                <a:close/>
              </a:path>
              <a:path w="828307" h="748459" fill="darken" stroke="0" extrusionOk="0">
                <a:moveTo>
                  <a:pt x="414154" y="107353"/>
                </a:moveTo>
                <a:cubicBezTo>
                  <a:pt x="565900" y="107353"/>
                  <a:pt x="688914" y="230367"/>
                  <a:pt x="688914" y="382113"/>
                </a:cubicBezTo>
                <a:cubicBezTo>
                  <a:pt x="688914" y="533859"/>
                  <a:pt x="565900" y="656873"/>
                  <a:pt x="414154" y="656873"/>
                </a:cubicBezTo>
                <a:cubicBezTo>
                  <a:pt x="262408" y="656873"/>
                  <a:pt x="139394" y="533859"/>
                  <a:pt x="139394" y="382113"/>
                </a:cubicBezTo>
                <a:cubicBezTo>
                  <a:pt x="139394" y="230367"/>
                  <a:pt x="262408" y="107353"/>
                  <a:pt x="414154" y="107353"/>
                </a:cubicBezTo>
                <a:close/>
                <a:moveTo>
                  <a:pt x="414154" y="124525"/>
                </a:moveTo>
                <a:cubicBezTo>
                  <a:pt x="442606" y="124525"/>
                  <a:pt x="465671" y="147590"/>
                  <a:pt x="465671" y="176042"/>
                </a:cubicBezTo>
                <a:cubicBezTo>
                  <a:pt x="465671" y="204494"/>
                  <a:pt x="442606" y="227559"/>
                  <a:pt x="414154" y="227559"/>
                </a:cubicBezTo>
                <a:cubicBezTo>
                  <a:pt x="385702" y="227559"/>
                  <a:pt x="362637" y="204494"/>
                  <a:pt x="362637" y="176042"/>
                </a:cubicBezTo>
                <a:cubicBezTo>
                  <a:pt x="362637" y="147590"/>
                  <a:pt x="385702" y="124525"/>
                  <a:pt x="414154" y="124525"/>
                </a:cubicBezTo>
                <a:moveTo>
                  <a:pt x="311119" y="279078"/>
                </a:moveTo>
                <a:lnTo>
                  <a:pt x="311119" y="313423"/>
                </a:lnTo>
                <a:lnTo>
                  <a:pt x="362636" y="313423"/>
                </a:lnTo>
                <a:lnTo>
                  <a:pt x="362636" y="553837"/>
                </a:lnTo>
                <a:lnTo>
                  <a:pt x="311119" y="553837"/>
                </a:lnTo>
                <a:lnTo>
                  <a:pt x="311119" y="588182"/>
                </a:lnTo>
                <a:lnTo>
                  <a:pt x="517188" y="588182"/>
                </a:lnTo>
                <a:lnTo>
                  <a:pt x="517188" y="553837"/>
                </a:lnTo>
                <a:lnTo>
                  <a:pt x="465671" y="553837"/>
                </a:lnTo>
                <a:lnTo>
                  <a:pt x="465671" y="279078"/>
                </a:lnTo>
                <a:lnTo>
                  <a:pt x="311119" y="279078"/>
                </a:lnTo>
                <a:close/>
              </a:path>
              <a:path w="828307" h="748459" fill="lighten" stroke="0" extrusionOk="0">
                <a:moveTo>
                  <a:pt x="414154" y="124525"/>
                </a:moveTo>
                <a:cubicBezTo>
                  <a:pt x="442606" y="124525"/>
                  <a:pt x="465671" y="147590"/>
                  <a:pt x="465671" y="176042"/>
                </a:cubicBezTo>
                <a:cubicBezTo>
                  <a:pt x="465671" y="204494"/>
                  <a:pt x="442606" y="227559"/>
                  <a:pt x="414154" y="227559"/>
                </a:cubicBezTo>
                <a:cubicBezTo>
                  <a:pt x="385702" y="227559"/>
                  <a:pt x="362637" y="204494"/>
                  <a:pt x="362637" y="176042"/>
                </a:cubicBezTo>
                <a:cubicBezTo>
                  <a:pt x="362637" y="147590"/>
                  <a:pt x="385702" y="124525"/>
                  <a:pt x="414154" y="124525"/>
                </a:cubicBezTo>
                <a:moveTo>
                  <a:pt x="311119" y="279078"/>
                </a:moveTo>
                <a:lnTo>
                  <a:pt x="465671" y="279078"/>
                </a:lnTo>
                <a:lnTo>
                  <a:pt x="465671" y="553837"/>
                </a:lnTo>
                <a:lnTo>
                  <a:pt x="517188" y="553837"/>
                </a:lnTo>
                <a:lnTo>
                  <a:pt x="517188" y="588182"/>
                </a:lnTo>
                <a:lnTo>
                  <a:pt x="311119" y="588182"/>
                </a:lnTo>
                <a:lnTo>
                  <a:pt x="311119" y="553837"/>
                </a:lnTo>
                <a:lnTo>
                  <a:pt x="362636" y="553837"/>
                </a:lnTo>
                <a:lnTo>
                  <a:pt x="362636" y="313423"/>
                </a:lnTo>
                <a:lnTo>
                  <a:pt x="311119" y="313423"/>
                </a:lnTo>
                <a:lnTo>
                  <a:pt x="311119" y="279078"/>
                </a:lnTo>
                <a:close/>
              </a:path>
              <a:path w="828307" h="748459" fill="none" extrusionOk="0">
                <a:moveTo>
                  <a:pt x="414154" y="107353"/>
                </a:moveTo>
                <a:cubicBezTo>
                  <a:pt x="565900" y="107353"/>
                  <a:pt x="688914" y="230367"/>
                  <a:pt x="688914" y="382113"/>
                </a:cubicBezTo>
                <a:cubicBezTo>
                  <a:pt x="688914" y="533859"/>
                  <a:pt x="565900" y="656873"/>
                  <a:pt x="414154" y="656873"/>
                </a:cubicBezTo>
                <a:cubicBezTo>
                  <a:pt x="262408" y="656873"/>
                  <a:pt x="139394" y="533859"/>
                  <a:pt x="139394" y="382113"/>
                </a:cubicBezTo>
                <a:cubicBezTo>
                  <a:pt x="139394" y="230367"/>
                  <a:pt x="262408" y="107353"/>
                  <a:pt x="414154" y="107353"/>
                </a:cubicBezTo>
                <a:close/>
                <a:moveTo>
                  <a:pt x="414154" y="124525"/>
                </a:moveTo>
                <a:cubicBezTo>
                  <a:pt x="442606" y="124525"/>
                  <a:pt x="465671" y="147590"/>
                  <a:pt x="465671" y="176042"/>
                </a:cubicBezTo>
                <a:cubicBezTo>
                  <a:pt x="465671" y="204494"/>
                  <a:pt x="442606" y="227559"/>
                  <a:pt x="414154" y="227559"/>
                </a:cubicBezTo>
                <a:cubicBezTo>
                  <a:pt x="385702" y="227559"/>
                  <a:pt x="362637" y="204494"/>
                  <a:pt x="362637" y="176042"/>
                </a:cubicBezTo>
                <a:cubicBezTo>
                  <a:pt x="362637" y="147590"/>
                  <a:pt x="385702" y="124525"/>
                  <a:pt x="414154" y="124525"/>
                </a:cubicBezTo>
                <a:moveTo>
                  <a:pt x="311119" y="279078"/>
                </a:moveTo>
                <a:lnTo>
                  <a:pt x="465671" y="279078"/>
                </a:lnTo>
                <a:lnTo>
                  <a:pt x="465671" y="553837"/>
                </a:lnTo>
                <a:lnTo>
                  <a:pt x="517188" y="553837"/>
                </a:lnTo>
                <a:lnTo>
                  <a:pt x="517188" y="588182"/>
                </a:lnTo>
                <a:lnTo>
                  <a:pt x="311119" y="588182"/>
                </a:lnTo>
                <a:lnTo>
                  <a:pt x="311119" y="553837"/>
                </a:lnTo>
                <a:lnTo>
                  <a:pt x="362636" y="553837"/>
                </a:lnTo>
                <a:lnTo>
                  <a:pt x="362636" y="313423"/>
                </a:lnTo>
                <a:lnTo>
                  <a:pt x="311119" y="313423"/>
                </a:lnTo>
                <a:lnTo>
                  <a:pt x="311119" y="279078"/>
                </a:lnTo>
                <a:close/>
              </a:path>
              <a:path w="828307" h="748459" fill="none">
                <a:moveTo>
                  <a:pt x="0" y="15766"/>
                </a:moveTo>
                <a:lnTo>
                  <a:pt x="796776" y="0"/>
                </a:lnTo>
                <a:lnTo>
                  <a:pt x="828307" y="748459"/>
                </a:lnTo>
                <a:lnTo>
                  <a:pt x="0" y="748459"/>
                </a:lnTo>
                <a:lnTo>
                  <a:pt x="0" y="1576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rId3" action="ppaction://hlinksldjump"/>
              </a:rPr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436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8910" cy="6858000"/>
          </a:xfrm>
          <a:prstGeom prst="rect">
            <a:avLst/>
          </a:prstGeom>
        </p:spPr>
      </p:pic>
      <p:sp>
        <p:nvSpPr>
          <p:cNvPr id="5" name="Штриховая стрелка вправо 4">
            <a:hlinkClick r:id="rId3" action="ppaction://hlinksldjump"/>
          </p:cNvPr>
          <p:cNvSpPr/>
          <p:nvPr/>
        </p:nvSpPr>
        <p:spPr>
          <a:xfrm rot="10800000">
            <a:off x="3756571" y="5058260"/>
            <a:ext cx="1725769" cy="927279"/>
          </a:xfrm>
          <a:prstGeom prst="stripedRight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36455" y="2820476"/>
            <a:ext cx="736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err="1"/>
              <a:t>Калькута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2215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861" y="2367171"/>
            <a:ext cx="85542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/>
              <a:t> В честь чего Индия имеет такое название? </a:t>
            </a:r>
          </a:p>
        </p:txBody>
      </p:sp>
      <p:sp>
        <p:nvSpPr>
          <p:cNvPr id="6" name="Штриховая стрелка вправо 5">
            <a:hlinkClick r:id="rId3" action="ppaction://hlinksldjump"/>
          </p:cNvPr>
          <p:cNvSpPr/>
          <p:nvPr/>
        </p:nvSpPr>
        <p:spPr>
          <a:xfrm rot="10800000">
            <a:off x="3709115" y="5284207"/>
            <a:ext cx="1725769" cy="927279"/>
          </a:xfrm>
          <a:prstGeom prst="stripedRight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2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4036" y="2875002"/>
            <a:ext cx="72114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/>
              <a:t>Река Инд </a:t>
            </a:r>
          </a:p>
        </p:txBody>
      </p:sp>
      <p:sp>
        <p:nvSpPr>
          <p:cNvPr id="6" name="Штриховая стрелка вправо 5">
            <a:hlinkClick r:id="rId3" action="ppaction://hlinksldjump"/>
          </p:cNvPr>
          <p:cNvSpPr/>
          <p:nvPr/>
        </p:nvSpPr>
        <p:spPr>
          <a:xfrm rot="10800000">
            <a:off x="3756571" y="5058260"/>
            <a:ext cx="1725769" cy="927279"/>
          </a:xfrm>
          <a:prstGeom prst="stripedRight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27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1797191"/>
            <a:ext cx="91439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/>
              <a:t>Самый крупный город по численности населения? </a:t>
            </a:r>
          </a:p>
        </p:txBody>
      </p:sp>
      <p:sp useBgFill="1">
        <p:nvSpPr>
          <p:cNvPr id="7" name="Управляющая кнопка: сведения 6">
            <a:hlinkClick r:id="rId3" action="ppaction://hlinksldjump" highlightClick="1"/>
          </p:cNvPr>
          <p:cNvSpPr/>
          <p:nvPr/>
        </p:nvSpPr>
        <p:spPr>
          <a:xfrm>
            <a:off x="4157843" y="5190391"/>
            <a:ext cx="828307" cy="732693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rId3" action="ppaction://hlinksldjump"/>
              </a:rPr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80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691</TotalTime>
  <Words>144</Words>
  <Application>Microsoft Macintosh PowerPoint</Application>
  <PresentationFormat>Экран (4:3)</PresentationFormat>
  <Paragraphs>50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Corbel</vt:lpstr>
      <vt:lpstr>Wingdings</vt:lpstr>
      <vt:lpstr>Глубина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 Ревенко</dc:creator>
  <cp:lastModifiedBy>Microsoft Office User</cp:lastModifiedBy>
  <cp:revision>77</cp:revision>
  <dcterms:created xsi:type="dcterms:W3CDTF">2015-10-01T01:17:26Z</dcterms:created>
  <dcterms:modified xsi:type="dcterms:W3CDTF">2018-12-06T22:27:46Z</dcterms:modified>
</cp:coreProperties>
</file>