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8"/>
    <p:restoredTop sz="94092"/>
  </p:normalViewPr>
  <p:slideViewPr>
    <p:cSldViewPr snapToGrid="0" snapToObjects="1" showGuides="1">
      <p:cViewPr varScale="1">
        <p:scale>
          <a:sx n="67" d="100"/>
          <a:sy n="67" d="100"/>
        </p:scale>
        <p:origin x="7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7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9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9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72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5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3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3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9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0951AAC-C05A-B948-8A45-9252505A3ACE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17092C8-CC5B-7949-A02A-D2B3F59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8E4680-7E09-5046-8AF6-C673723E2AEE}"/>
              </a:ext>
            </a:extLst>
          </p:cNvPr>
          <p:cNvSpPr/>
          <p:nvPr/>
        </p:nvSpPr>
        <p:spPr>
          <a:xfrm>
            <a:off x="3283344" y="2967335"/>
            <a:ext cx="562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Детские рисунки!</a:t>
            </a:r>
          </a:p>
        </p:txBody>
      </p:sp>
    </p:spTree>
    <p:extLst>
      <p:ext uri="{BB962C8B-B14F-4D97-AF65-F5344CB8AC3E}">
        <p14:creationId xmlns:p14="http://schemas.microsoft.com/office/powerpoint/2010/main" val="21998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2898A-1DBE-C840-A872-C851566E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09" y="0"/>
            <a:ext cx="9576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0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374208-FBAA-BD45-A341-0FB54CD0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36" y="0"/>
            <a:ext cx="9709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921C8B-E786-CA49-B370-725BF75B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CA3B0-F25F-C54F-8C6C-7325157B3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FA4C7F-6251-B148-9D09-83CBDDB76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43F8F-0407-BA4B-8FC0-5DFD8EBD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92" y="0"/>
            <a:ext cx="9759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3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B1DAC7-1945-D549-93B6-686942AF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23" y="0"/>
            <a:ext cx="9792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58308-C815-BA45-9CC0-95460401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8154D-CEF6-134A-AB1C-2BEF4ED2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639908-D177-9943-82B8-C549FE3F8C0B}"/>
              </a:ext>
            </a:extLst>
          </p:cNvPr>
          <p:cNvSpPr/>
          <p:nvPr/>
        </p:nvSpPr>
        <p:spPr>
          <a:xfrm>
            <a:off x="4641918" y="2967335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62373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1F353-E072-AD4E-9AF8-5CA9778E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49" y="0"/>
            <a:ext cx="9726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C7AEB8-5F1A-F949-B958-CDEBC75F6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0" y="0"/>
            <a:ext cx="9745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0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C91658-E987-064C-A3C7-7764897E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35BCA-ADB7-5A46-9572-4D7551FE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DBF9BF-ACE1-CF4C-AE09-6FEDED898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5D98FA-39EC-B54F-9641-D07F5D86B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64" y="0"/>
            <a:ext cx="9487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045EF-1702-2341-896F-1BF35911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88" y="0"/>
            <a:ext cx="9862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2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D774C8-A248-0948-B743-602942AC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ECCA5-4771-AB40-BEA0-CC3A49D1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00882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{75FE40B3-25A7-0641-88C1-0B2D37E408B2}tf10001120</Template>
  <TotalTime>5</TotalTime>
  <Words>5</Words>
  <Application>Microsoft Macintosh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Corbel</vt:lpstr>
      <vt:lpstr>Gill Sans MT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</cp:revision>
  <dcterms:created xsi:type="dcterms:W3CDTF">2018-11-23T10:23:01Z</dcterms:created>
  <dcterms:modified xsi:type="dcterms:W3CDTF">2018-11-23T10:28:23Z</dcterms:modified>
</cp:coreProperties>
</file>