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67" r:id="rId13"/>
    <p:sldId id="271" r:id="rId14"/>
    <p:sldId id="272" r:id="rId15"/>
    <p:sldId id="273" r:id="rId16"/>
    <p:sldId id="274" r:id="rId17"/>
    <p:sldId id="275" r:id="rId18"/>
    <p:sldId id="260" r:id="rId19"/>
    <p:sldId id="276" r:id="rId20"/>
    <p:sldId id="284" r:id="rId21"/>
    <p:sldId id="285" r:id="rId22"/>
    <p:sldId id="277" r:id="rId23"/>
    <p:sldId id="27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7"/>
    <p:restoredTop sz="94000"/>
  </p:normalViewPr>
  <p:slideViewPr>
    <p:cSldViewPr snapToGrid="0" snapToObjects="1" showGuides="1">
      <p:cViewPr varScale="1">
        <p:scale>
          <a:sx n="79" d="100"/>
          <a:sy n="79" d="100"/>
        </p:scale>
        <p:origin x="90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2969D-6DC5-8443-8228-DC7865DD896A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77051-4A82-734F-9CC6-843744C7DF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BFA21-6AF6-E24E-BC61-CC4154BD1621}"/>
              </a:ext>
            </a:extLst>
          </p:cNvPr>
          <p:cNvSpPr txBox="1"/>
          <p:nvPr/>
        </p:nvSpPr>
        <p:spPr>
          <a:xfrm>
            <a:off x="3314701" y="2939143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Что за КИНО?</a:t>
            </a:r>
          </a:p>
        </p:txBody>
      </p:sp>
    </p:spTree>
    <p:extLst>
      <p:ext uri="{BB962C8B-B14F-4D97-AF65-F5344CB8AC3E}">
        <p14:creationId xmlns:p14="http://schemas.microsoft.com/office/powerpoint/2010/main" val="34184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8" y="230632"/>
            <a:ext cx="6395720" cy="3654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04" y="556961"/>
            <a:ext cx="3907536" cy="2872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52" y="3702448"/>
            <a:ext cx="4460095" cy="29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89" y="923544"/>
            <a:ext cx="3984821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4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9169"/>
            <a:ext cx="5730240" cy="3223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92" y="212598"/>
            <a:ext cx="5718048" cy="321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58" y="3546962"/>
            <a:ext cx="4710434" cy="3155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90" y="3725552"/>
            <a:ext cx="5848946" cy="27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72" y="847825"/>
            <a:ext cx="3597456" cy="5162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75" y="847825"/>
            <a:ext cx="3780853" cy="52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9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9" y="321536"/>
            <a:ext cx="4931664" cy="3701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04" y="1802384"/>
            <a:ext cx="4896334" cy="3253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83" y="3492793"/>
            <a:ext cx="4265421" cy="31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4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60" y="882599"/>
            <a:ext cx="3586480" cy="5092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36600"/>
            <a:ext cx="3810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8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3723835"/>
            <a:ext cx="4279392" cy="2943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57" y="2297371"/>
            <a:ext cx="4564685" cy="2852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89" y="400868"/>
            <a:ext cx="4388311" cy="29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58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48" y="748711"/>
            <a:ext cx="3803904" cy="53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8" y="2729239"/>
            <a:ext cx="6531864" cy="3905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86944"/>
            <a:ext cx="3175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4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68" y="493557"/>
            <a:ext cx="4169664" cy="58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1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249174"/>
            <a:ext cx="6839712" cy="3847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82" y="345186"/>
            <a:ext cx="4435210" cy="3083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34" y="3577100"/>
            <a:ext cx="5403734" cy="304315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0867136" y="1956816"/>
            <a:ext cx="1133856" cy="9000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9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250" y="348234"/>
            <a:ext cx="2968244" cy="2968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57" y="3581764"/>
            <a:ext cx="2649031" cy="3161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3" y="3666944"/>
            <a:ext cx="4736084" cy="2989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3" y="72978"/>
            <a:ext cx="4736084" cy="32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60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36600"/>
            <a:ext cx="3810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4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0" y="239691"/>
            <a:ext cx="7414260" cy="3189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3667145"/>
            <a:ext cx="3895344" cy="3028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44" y="3667145"/>
            <a:ext cx="2855976" cy="2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4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98" y="736383"/>
            <a:ext cx="3791204" cy="53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9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44185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87400"/>
            <a:ext cx="3810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3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6" y="216352"/>
            <a:ext cx="5909563" cy="3757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18" y="3145536"/>
            <a:ext cx="6920864" cy="35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5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4" y="503225"/>
            <a:ext cx="4035552" cy="58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9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" y="274320"/>
            <a:ext cx="5789676" cy="3859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44" y="1264920"/>
            <a:ext cx="5369052" cy="536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72" y="4134104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5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871057"/>
            <a:ext cx="3602736" cy="5115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39" y="713232"/>
            <a:ext cx="4119921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226314"/>
            <a:ext cx="5693664" cy="3202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864352" cy="3293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1420055"/>
            <a:ext cx="4279900" cy="321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16" y="1284488"/>
            <a:ext cx="3096768" cy="4289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64" y="768096"/>
            <a:ext cx="3547872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89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160</TotalTime>
  <Words>5</Words>
  <Application>Microsoft Macintosh PowerPoint</Application>
  <PresentationFormat>Широкоэкранный</PresentationFormat>
  <Paragraphs>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Небесная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Новым годом!!! </dc:title>
  <dc:creator>пользователь Microsoft Office</dc:creator>
  <cp:lastModifiedBy>Microsoft Office User</cp:lastModifiedBy>
  <cp:revision>15</cp:revision>
  <dcterms:created xsi:type="dcterms:W3CDTF">2017-12-07T11:26:38Z</dcterms:created>
  <dcterms:modified xsi:type="dcterms:W3CDTF">2020-11-03T12:22:28Z</dcterms:modified>
</cp:coreProperties>
</file>